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4" r:id="rId5"/>
  </p:sldMasterIdLst>
  <p:notesMasterIdLst>
    <p:notesMasterId r:id="rId17"/>
  </p:notesMasterIdLst>
  <p:sldIdLst>
    <p:sldId id="9801" r:id="rId6"/>
    <p:sldId id="2145705884" r:id="rId7"/>
    <p:sldId id="2145705865" r:id="rId8"/>
    <p:sldId id="2145705881" r:id="rId9"/>
    <p:sldId id="2145705882" r:id="rId10"/>
    <p:sldId id="2145705878" r:id="rId11"/>
    <p:sldId id="2145705874" r:id="rId12"/>
    <p:sldId id="2145705883" r:id="rId13"/>
    <p:sldId id="2145705885" r:id="rId14"/>
    <p:sldId id="2145705886" r:id="rId15"/>
    <p:sldId id="2145705887"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831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12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kada,Yasuhisa (HP Country Mgmt) NBI-JP-T" userId="ca42a0cb-3b74-44cf-8a48-2d72186f18cb" providerId="ADAL" clId="{9B39CFBA-EDDC-43DB-9D37-8C7E238347C0}"/>
    <pc:docChg chg="undo custSel addSld delSld modSld">
      <pc:chgData name="Okada,Yasuhisa (HP Country Mgmt) NBI-JP-T" userId="ca42a0cb-3b74-44cf-8a48-2d72186f18cb" providerId="ADAL" clId="{9B39CFBA-EDDC-43DB-9D37-8C7E238347C0}" dt="2024-08-09T02:09:42.486" v="682" actId="1076"/>
      <pc:docMkLst>
        <pc:docMk/>
      </pc:docMkLst>
      <pc:sldChg chg="del">
        <pc:chgData name="Okada,Yasuhisa (HP Country Mgmt) NBI-JP-T" userId="ca42a0cb-3b74-44cf-8a48-2d72186f18cb" providerId="ADAL" clId="{9B39CFBA-EDDC-43DB-9D37-8C7E238347C0}" dt="2024-08-09T01:37:53.315" v="636" actId="47"/>
        <pc:sldMkLst>
          <pc:docMk/>
          <pc:sldMk cId="4286228578" sldId="2145705848"/>
        </pc:sldMkLst>
      </pc:sldChg>
      <pc:sldChg chg="modSp mod">
        <pc:chgData name="Okada,Yasuhisa (HP Country Mgmt) NBI-JP-T" userId="ca42a0cb-3b74-44cf-8a48-2d72186f18cb" providerId="ADAL" clId="{9B39CFBA-EDDC-43DB-9D37-8C7E238347C0}" dt="2024-08-09T00:15:57.790" v="53" actId="20577"/>
        <pc:sldMkLst>
          <pc:docMk/>
          <pc:sldMk cId="3637493249" sldId="2145705852"/>
        </pc:sldMkLst>
        <pc:spChg chg="mod">
          <ac:chgData name="Okada,Yasuhisa (HP Country Mgmt) NBI-JP-T" userId="ca42a0cb-3b74-44cf-8a48-2d72186f18cb" providerId="ADAL" clId="{9B39CFBA-EDDC-43DB-9D37-8C7E238347C0}" dt="2024-08-09T00:15:57.790" v="53" actId="20577"/>
          <ac:spMkLst>
            <pc:docMk/>
            <pc:sldMk cId="3637493249" sldId="2145705852"/>
            <ac:spMk id="3" creationId="{F2F85441-FBCC-0850-36C2-07D8A266B5D3}"/>
          </ac:spMkLst>
        </pc:spChg>
      </pc:sldChg>
      <pc:sldChg chg="mod modShow">
        <pc:chgData name="Okada,Yasuhisa (HP Country Mgmt) NBI-JP-T" userId="ca42a0cb-3b74-44cf-8a48-2d72186f18cb" providerId="ADAL" clId="{9B39CFBA-EDDC-43DB-9D37-8C7E238347C0}" dt="2024-08-09T00:17:20.548" v="54" actId="729"/>
        <pc:sldMkLst>
          <pc:docMk/>
          <pc:sldMk cId="1993766624" sldId="2145705853"/>
        </pc:sldMkLst>
      </pc:sldChg>
      <pc:sldChg chg="mod modShow">
        <pc:chgData name="Okada,Yasuhisa (HP Country Mgmt) NBI-JP-T" userId="ca42a0cb-3b74-44cf-8a48-2d72186f18cb" providerId="ADAL" clId="{9B39CFBA-EDDC-43DB-9D37-8C7E238347C0}" dt="2024-08-09T00:17:20.548" v="54" actId="729"/>
        <pc:sldMkLst>
          <pc:docMk/>
          <pc:sldMk cId="1604618667" sldId="2145705854"/>
        </pc:sldMkLst>
      </pc:sldChg>
      <pc:sldChg chg="mod modShow">
        <pc:chgData name="Okada,Yasuhisa (HP Country Mgmt) NBI-JP-T" userId="ca42a0cb-3b74-44cf-8a48-2d72186f18cb" providerId="ADAL" clId="{9B39CFBA-EDDC-43DB-9D37-8C7E238347C0}" dt="2024-08-09T00:17:20.548" v="54" actId="729"/>
        <pc:sldMkLst>
          <pc:docMk/>
          <pc:sldMk cId="3657518457" sldId="2145705855"/>
        </pc:sldMkLst>
      </pc:sldChg>
      <pc:sldChg chg="addSp delSp modSp mod">
        <pc:chgData name="Okada,Yasuhisa (HP Country Mgmt) NBI-JP-T" userId="ca42a0cb-3b74-44cf-8a48-2d72186f18cb" providerId="ADAL" clId="{9B39CFBA-EDDC-43DB-9D37-8C7E238347C0}" dt="2024-08-09T02:09:42.486" v="682" actId="1076"/>
        <pc:sldMkLst>
          <pc:docMk/>
          <pc:sldMk cId="325149364" sldId="2145705857"/>
        </pc:sldMkLst>
        <pc:spChg chg="mod">
          <ac:chgData name="Okada,Yasuhisa (HP Country Mgmt) NBI-JP-T" userId="ca42a0cb-3b74-44cf-8a48-2d72186f18cb" providerId="ADAL" clId="{9B39CFBA-EDDC-43DB-9D37-8C7E238347C0}" dt="2024-08-09T02:08:59.837" v="639" actId="6549"/>
          <ac:spMkLst>
            <pc:docMk/>
            <pc:sldMk cId="325149364" sldId="2145705857"/>
            <ac:spMk id="3" creationId="{975ECAA1-A1E8-419C-04DD-AD1597820E21}"/>
          </ac:spMkLst>
        </pc:spChg>
        <pc:spChg chg="del">
          <ac:chgData name="Okada,Yasuhisa (HP Country Mgmt) NBI-JP-T" userId="ca42a0cb-3b74-44cf-8a48-2d72186f18cb" providerId="ADAL" clId="{9B39CFBA-EDDC-43DB-9D37-8C7E238347C0}" dt="2024-08-09T00:56:14.647" v="633" actId="478"/>
          <ac:spMkLst>
            <pc:docMk/>
            <pc:sldMk cId="325149364" sldId="2145705857"/>
            <ac:spMk id="4" creationId="{24A8E569-3B96-6624-20BE-4525CF7AC64D}"/>
          </ac:spMkLst>
        </pc:spChg>
        <pc:spChg chg="add del mod">
          <ac:chgData name="Okada,Yasuhisa (HP Country Mgmt) NBI-JP-T" userId="ca42a0cb-3b74-44cf-8a48-2d72186f18cb" providerId="ADAL" clId="{9B39CFBA-EDDC-43DB-9D37-8C7E238347C0}" dt="2024-08-09T00:26:06.801" v="507" actId="478"/>
          <ac:spMkLst>
            <pc:docMk/>
            <pc:sldMk cId="325149364" sldId="2145705857"/>
            <ac:spMk id="5" creationId="{2978FBA7-1C56-93FE-531C-F4F751B66182}"/>
          </ac:spMkLst>
        </pc:spChg>
        <pc:spChg chg="add mod">
          <ac:chgData name="Okada,Yasuhisa (HP Country Mgmt) NBI-JP-T" userId="ca42a0cb-3b74-44cf-8a48-2d72186f18cb" providerId="ADAL" clId="{9B39CFBA-EDDC-43DB-9D37-8C7E238347C0}" dt="2024-08-09T00:26:29.729" v="509" actId="14100"/>
          <ac:spMkLst>
            <pc:docMk/>
            <pc:sldMk cId="325149364" sldId="2145705857"/>
            <ac:spMk id="6" creationId="{D2EAEB7F-CD8F-CBA6-DBD9-152DD18B5A43}"/>
          </ac:spMkLst>
        </pc:spChg>
        <pc:spChg chg="add mod">
          <ac:chgData name="Okada,Yasuhisa (HP Country Mgmt) NBI-JP-T" userId="ca42a0cb-3b74-44cf-8a48-2d72186f18cb" providerId="ADAL" clId="{9B39CFBA-EDDC-43DB-9D37-8C7E238347C0}" dt="2024-08-09T00:56:53.047" v="635"/>
          <ac:spMkLst>
            <pc:docMk/>
            <pc:sldMk cId="325149364" sldId="2145705857"/>
            <ac:spMk id="7" creationId="{A5DC081F-59B4-8579-1C4A-8BFD00A3C426}"/>
          </ac:spMkLst>
        </pc:spChg>
        <pc:spChg chg="add mod">
          <ac:chgData name="Okada,Yasuhisa (HP Country Mgmt) NBI-JP-T" userId="ca42a0cb-3b74-44cf-8a48-2d72186f18cb" providerId="ADAL" clId="{9B39CFBA-EDDC-43DB-9D37-8C7E238347C0}" dt="2024-08-09T02:09:42.486" v="682" actId="1076"/>
          <ac:spMkLst>
            <pc:docMk/>
            <pc:sldMk cId="325149364" sldId="2145705857"/>
            <ac:spMk id="8" creationId="{F2F41FFE-FFBD-B809-2CE0-C3113E9D0718}"/>
          </ac:spMkLst>
        </pc:spChg>
      </pc:sldChg>
      <pc:sldChg chg="addSp modSp mod">
        <pc:chgData name="Okada,Yasuhisa (HP Country Mgmt) NBI-JP-T" userId="ca42a0cb-3b74-44cf-8a48-2d72186f18cb" providerId="ADAL" clId="{9B39CFBA-EDDC-43DB-9D37-8C7E238347C0}" dt="2024-08-09T00:56:04.047" v="632" actId="20577"/>
        <pc:sldMkLst>
          <pc:docMk/>
          <pc:sldMk cId="1554275600" sldId="2145705859"/>
        </pc:sldMkLst>
        <pc:spChg chg="add mod">
          <ac:chgData name="Okada,Yasuhisa (HP Country Mgmt) NBI-JP-T" userId="ca42a0cb-3b74-44cf-8a48-2d72186f18cb" providerId="ADAL" clId="{9B39CFBA-EDDC-43DB-9D37-8C7E238347C0}" dt="2024-08-09T00:56:04.047" v="632" actId="20577"/>
          <ac:spMkLst>
            <pc:docMk/>
            <pc:sldMk cId="1554275600" sldId="2145705859"/>
            <ac:spMk id="5" creationId="{7288E841-37CA-1C14-797E-40F8F83312E9}"/>
          </ac:spMkLst>
        </pc:spChg>
        <pc:graphicFrameChg chg="mod modGraphic">
          <ac:chgData name="Okada,Yasuhisa (HP Country Mgmt) NBI-JP-T" userId="ca42a0cb-3b74-44cf-8a48-2d72186f18cb" providerId="ADAL" clId="{9B39CFBA-EDDC-43DB-9D37-8C7E238347C0}" dt="2024-08-09T00:24:41.572" v="485" actId="14734"/>
          <ac:graphicFrameMkLst>
            <pc:docMk/>
            <pc:sldMk cId="1554275600" sldId="2145705859"/>
            <ac:graphicFrameMk id="3" creationId="{74934EED-9CA5-3A96-4163-112F5F369BAF}"/>
          </ac:graphicFrameMkLst>
        </pc:graphicFrameChg>
      </pc:sldChg>
      <pc:sldChg chg="addSp delSp modSp add mod modShow">
        <pc:chgData name="Okada,Yasuhisa (HP Country Mgmt) NBI-JP-T" userId="ca42a0cb-3b74-44cf-8a48-2d72186f18cb" providerId="ADAL" clId="{9B39CFBA-EDDC-43DB-9D37-8C7E238347C0}" dt="2024-08-09T02:04:07.161" v="638" actId="6549"/>
        <pc:sldMkLst>
          <pc:docMk/>
          <pc:sldMk cId="2555844107" sldId="2145705860"/>
        </pc:sldMkLst>
        <pc:spChg chg="del mod">
          <ac:chgData name="Okada,Yasuhisa (HP Country Mgmt) NBI-JP-T" userId="ca42a0cb-3b74-44cf-8a48-2d72186f18cb" providerId="ADAL" clId="{9B39CFBA-EDDC-43DB-9D37-8C7E238347C0}" dt="2024-08-09T00:17:43.250" v="58" actId="478"/>
          <ac:spMkLst>
            <pc:docMk/>
            <pc:sldMk cId="2555844107" sldId="2145705860"/>
            <ac:spMk id="3" creationId="{054384A4-465B-E867-E1ED-C36252582235}"/>
          </ac:spMkLst>
        </pc:spChg>
        <pc:spChg chg="del mod">
          <ac:chgData name="Okada,Yasuhisa (HP Country Mgmt) NBI-JP-T" userId="ca42a0cb-3b74-44cf-8a48-2d72186f18cb" providerId="ADAL" clId="{9B39CFBA-EDDC-43DB-9D37-8C7E238347C0}" dt="2024-08-09T00:17:43.250" v="58" actId="478"/>
          <ac:spMkLst>
            <pc:docMk/>
            <pc:sldMk cId="2555844107" sldId="2145705860"/>
            <ac:spMk id="4" creationId="{7636DF73-B4F4-5D00-7725-8E6BB947FDD2}"/>
          </ac:spMkLst>
        </pc:spChg>
        <pc:spChg chg="del">
          <ac:chgData name="Okada,Yasuhisa (HP Country Mgmt) NBI-JP-T" userId="ca42a0cb-3b74-44cf-8a48-2d72186f18cb" providerId="ADAL" clId="{9B39CFBA-EDDC-43DB-9D37-8C7E238347C0}" dt="2024-08-09T00:17:50.900" v="60" actId="478"/>
          <ac:spMkLst>
            <pc:docMk/>
            <pc:sldMk cId="2555844107" sldId="2145705860"/>
            <ac:spMk id="6" creationId="{EB53D6D6-23CC-5C02-A188-F9E641066D8C}"/>
          </ac:spMkLst>
        </pc:spChg>
        <pc:spChg chg="del">
          <ac:chgData name="Okada,Yasuhisa (HP Country Mgmt) NBI-JP-T" userId="ca42a0cb-3b74-44cf-8a48-2d72186f18cb" providerId="ADAL" clId="{9B39CFBA-EDDC-43DB-9D37-8C7E238347C0}" dt="2024-08-09T00:18:01.333" v="62" actId="478"/>
          <ac:spMkLst>
            <pc:docMk/>
            <pc:sldMk cId="2555844107" sldId="2145705860"/>
            <ac:spMk id="7" creationId="{04CEAADF-A966-0EC9-CC87-B7E8238C3547}"/>
          </ac:spMkLst>
        </pc:spChg>
        <pc:spChg chg="del">
          <ac:chgData name="Okada,Yasuhisa (HP Country Mgmt) NBI-JP-T" userId="ca42a0cb-3b74-44cf-8a48-2d72186f18cb" providerId="ADAL" clId="{9B39CFBA-EDDC-43DB-9D37-8C7E238347C0}" dt="2024-08-09T00:17:55.248" v="61" actId="478"/>
          <ac:spMkLst>
            <pc:docMk/>
            <pc:sldMk cId="2555844107" sldId="2145705860"/>
            <ac:spMk id="8" creationId="{58A8ABDA-40A4-331C-76DB-EBB1DAA5823E}"/>
          </ac:spMkLst>
        </pc:spChg>
        <pc:spChg chg="del">
          <ac:chgData name="Okada,Yasuhisa (HP Country Mgmt) NBI-JP-T" userId="ca42a0cb-3b74-44cf-8a48-2d72186f18cb" providerId="ADAL" clId="{9B39CFBA-EDDC-43DB-9D37-8C7E238347C0}" dt="2024-08-09T00:17:45.994" v="59" actId="478"/>
          <ac:spMkLst>
            <pc:docMk/>
            <pc:sldMk cId="2555844107" sldId="2145705860"/>
            <ac:spMk id="9" creationId="{00403394-E91F-0A06-CA4B-DA91D1DA90D6}"/>
          </ac:spMkLst>
        </pc:spChg>
        <pc:spChg chg="del mod">
          <ac:chgData name="Okada,Yasuhisa (HP Country Mgmt) NBI-JP-T" userId="ca42a0cb-3b74-44cf-8a48-2d72186f18cb" providerId="ADAL" clId="{9B39CFBA-EDDC-43DB-9D37-8C7E238347C0}" dt="2024-08-09T00:17:43.250" v="58" actId="478"/>
          <ac:spMkLst>
            <pc:docMk/>
            <pc:sldMk cId="2555844107" sldId="2145705860"/>
            <ac:spMk id="10" creationId="{70EA311C-76AA-99BD-B13D-8D8885B2FF3B}"/>
          </ac:spMkLst>
        </pc:spChg>
        <pc:spChg chg="del">
          <ac:chgData name="Okada,Yasuhisa (HP Country Mgmt) NBI-JP-T" userId="ca42a0cb-3b74-44cf-8a48-2d72186f18cb" providerId="ADAL" clId="{9B39CFBA-EDDC-43DB-9D37-8C7E238347C0}" dt="2024-08-09T00:17:43.250" v="58" actId="478"/>
          <ac:spMkLst>
            <pc:docMk/>
            <pc:sldMk cId="2555844107" sldId="2145705860"/>
            <ac:spMk id="11" creationId="{01ED69A4-9C37-522E-8F82-9D167C77C3A4}"/>
          </ac:spMkLst>
        </pc:spChg>
        <pc:spChg chg="del mod">
          <ac:chgData name="Okada,Yasuhisa (HP Country Mgmt) NBI-JP-T" userId="ca42a0cb-3b74-44cf-8a48-2d72186f18cb" providerId="ADAL" clId="{9B39CFBA-EDDC-43DB-9D37-8C7E238347C0}" dt="2024-08-09T00:17:43.250" v="58" actId="478"/>
          <ac:spMkLst>
            <pc:docMk/>
            <pc:sldMk cId="2555844107" sldId="2145705860"/>
            <ac:spMk id="14" creationId="{F07C1688-2BFA-99FB-96B8-E0BA23DCDC51}"/>
          </ac:spMkLst>
        </pc:spChg>
        <pc:spChg chg="add mod">
          <ac:chgData name="Okada,Yasuhisa (HP Country Mgmt) NBI-JP-T" userId="ca42a0cb-3b74-44cf-8a48-2d72186f18cb" providerId="ADAL" clId="{9B39CFBA-EDDC-43DB-9D37-8C7E238347C0}" dt="2024-08-09T02:04:07.161" v="638" actId="6549"/>
          <ac:spMkLst>
            <pc:docMk/>
            <pc:sldMk cId="2555844107" sldId="2145705860"/>
            <ac:spMk id="15" creationId="{FE37B22C-9237-2015-7BE1-FBE7BE7C5CEC}"/>
          </ac:spMkLst>
        </pc:spChg>
        <pc:graphicFrameChg chg="del">
          <ac:chgData name="Okada,Yasuhisa (HP Country Mgmt) NBI-JP-T" userId="ca42a0cb-3b74-44cf-8a48-2d72186f18cb" providerId="ADAL" clId="{9B39CFBA-EDDC-43DB-9D37-8C7E238347C0}" dt="2024-08-09T00:18:15.813" v="63" actId="478"/>
          <ac:graphicFrameMkLst>
            <pc:docMk/>
            <pc:sldMk cId="2555844107" sldId="2145705860"/>
            <ac:graphicFrameMk id="5" creationId="{6A6F4821-0916-8149-8D40-B6E6A9DBA23E}"/>
          </ac:graphicFrameMkLst>
        </pc:graphicFrameChg>
      </pc:sldChg>
      <pc:sldChg chg="add">
        <pc:chgData name="Okada,Yasuhisa (HP Country Mgmt) NBI-JP-T" userId="ca42a0cb-3b74-44cf-8a48-2d72186f18cb" providerId="ADAL" clId="{9B39CFBA-EDDC-43DB-9D37-8C7E238347C0}" dt="2024-08-09T00:17:28.424" v="55"/>
        <pc:sldMkLst>
          <pc:docMk/>
          <pc:sldMk cId="3471198863" sldId="2145705861"/>
        </pc:sldMkLst>
      </pc:sldChg>
      <pc:sldChg chg="add">
        <pc:chgData name="Okada,Yasuhisa (HP Country Mgmt) NBI-JP-T" userId="ca42a0cb-3b74-44cf-8a48-2d72186f18cb" providerId="ADAL" clId="{9B39CFBA-EDDC-43DB-9D37-8C7E238347C0}" dt="2024-08-09T00:17:28.424" v="55"/>
        <pc:sldMkLst>
          <pc:docMk/>
          <pc:sldMk cId="1609499198" sldId="2145705862"/>
        </pc:sldMkLst>
      </pc:sldChg>
    </pc:docChg>
  </pc:docChgLst>
  <pc:docChgLst>
    <pc:chgData name="Okada,Yasuhisa (HP Country Mgmt) NBI-JP-T" userId="ca42a0cb-3b74-44cf-8a48-2d72186f18cb" providerId="ADAL" clId="{154CB5EF-0727-4865-88E7-119182DE5AB6}"/>
    <pc:docChg chg="custSel addSld delSld modSld sldOrd">
      <pc:chgData name="Okada,Yasuhisa (HP Country Mgmt) NBI-JP-T" userId="ca42a0cb-3b74-44cf-8a48-2d72186f18cb" providerId="ADAL" clId="{154CB5EF-0727-4865-88E7-119182DE5AB6}" dt="2024-11-12T06:45:44.214" v="797" actId="14734"/>
      <pc:docMkLst>
        <pc:docMk/>
      </pc:docMkLst>
      <pc:sldChg chg="modSp mod">
        <pc:chgData name="Okada,Yasuhisa (HP Country Mgmt) NBI-JP-T" userId="ca42a0cb-3b74-44cf-8a48-2d72186f18cb" providerId="ADAL" clId="{154CB5EF-0727-4865-88E7-119182DE5AB6}" dt="2024-11-07T22:20:56.396" v="36" actId="20577"/>
        <pc:sldMkLst>
          <pc:docMk/>
          <pc:sldMk cId="1969981502" sldId="2145705865"/>
        </pc:sldMkLst>
        <pc:spChg chg="mod">
          <ac:chgData name="Okada,Yasuhisa (HP Country Mgmt) NBI-JP-T" userId="ca42a0cb-3b74-44cf-8a48-2d72186f18cb" providerId="ADAL" clId="{154CB5EF-0727-4865-88E7-119182DE5AB6}" dt="2024-11-07T22:20:56.396" v="36" actId="20577"/>
          <ac:spMkLst>
            <pc:docMk/>
            <pc:sldMk cId="1969981502" sldId="2145705865"/>
            <ac:spMk id="4" creationId="{323B76E4-7832-E85A-6F89-142B35FA8F5D}"/>
          </ac:spMkLst>
        </pc:spChg>
      </pc:sldChg>
      <pc:sldChg chg="modSp mod ord modShow">
        <pc:chgData name="Okada,Yasuhisa (HP Country Mgmt) NBI-JP-T" userId="ca42a0cb-3b74-44cf-8a48-2d72186f18cb" providerId="ADAL" clId="{154CB5EF-0727-4865-88E7-119182DE5AB6}" dt="2024-11-12T06:45:44.214" v="797" actId="14734"/>
        <pc:sldMkLst>
          <pc:docMk/>
          <pc:sldMk cId="3299514076" sldId="2145705874"/>
        </pc:sldMkLst>
        <pc:graphicFrameChg chg="modGraphic">
          <ac:chgData name="Okada,Yasuhisa (HP Country Mgmt) NBI-JP-T" userId="ca42a0cb-3b74-44cf-8a48-2d72186f18cb" providerId="ADAL" clId="{154CB5EF-0727-4865-88E7-119182DE5AB6}" dt="2024-11-12T06:45:44.214" v="797" actId="14734"/>
          <ac:graphicFrameMkLst>
            <pc:docMk/>
            <pc:sldMk cId="3299514076" sldId="2145705874"/>
            <ac:graphicFrameMk id="4" creationId="{77BF5D2E-A840-D76E-D1A8-E606BF20F6B8}"/>
          </ac:graphicFrameMkLst>
        </pc:graphicFrameChg>
      </pc:sldChg>
      <pc:sldChg chg="del">
        <pc:chgData name="Okada,Yasuhisa (HP Country Mgmt) NBI-JP-T" userId="ca42a0cb-3b74-44cf-8a48-2d72186f18cb" providerId="ADAL" clId="{154CB5EF-0727-4865-88E7-119182DE5AB6}" dt="2024-11-07T22:32:21.109" v="296" actId="47"/>
        <pc:sldMkLst>
          <pc:docMk/>
          <pc:sldMk cId="1011492914" sldId="2145705879"/>
        </pc:sldMkLst>
      </pc:sldChg>
      <pc:sldChg chg="modSp mod">
        <pc:chgData name="Okada,Yasuhisa (HP Country Mgmt) NBI-JP-T" userId="ca42a0cb-3b74-44cf-8a48-2d72186f18cb" providerId="ADAL" clId="{154CB5EF-0727-4865-88E7-119182DE5AB6}" dt="2024-11-07T22:24:28.748" v="89" actId="6549"/>
        <pc:sldMkLst>
          <pc:docMk/>
          <pc:sldMk cId="2545025586" sldId="2145705881"/>
        </pc:sldMkLst>
        <pc:spChg chg="mod">
          <ac:chgData name="Okada,Yasuhisa (HP Country Mgmt) NBI-JP-T" userId="ca42a0cb-3b74-44cf-8a48-2d72186f18cb" providerId="ADAL" clId="{154CB5EF-0727-4865-88E7-119182DE5AB6}" dt="2024-11-07T22:24:28.748" v="89" actId="6549"/>
          <ac:spMkLst>
            <pc:docMk/>
            <pc:sldMk cId="2545025586" sldId="2145705881"/>
            <ac:spMk id="3" creationId="{F2F85441-FBCC-0850-36C2-07D8A266B5D3}"/>
          </ac:spMkLst>
        </pc:spChg>
      </pc:sldChg>
      <pc:sldChg chg="modSp mod">
        <pc:chgData name="Okada,Yasuhisa (HP Country Mgmt) NBI-JP-T" userId="ca42a0cb-3b74-44cf-8a48-2d72186f18cb" providerId="ADAL" clId="{154CB5EF-0727-4865-88E7-119182DE5AB6}" dt="2024-11-07T22:31:57.665" v="295" actId="20577"/>
        <pc:sldMkLst>
          <pc:docMk/>
          <pc:sldMk cId="3754310885" sldId="2145705883"/>
        </pc:sldMkLst>
        <pc:spChg chg="mod">
          <ac:chgData name="Okada,Yasuhisa (HP Country Mgmt) NBI-JP-T" userId="ca42a0cb-3b74-44cf-8a48-2d72186f18cb" providerId="ADAL" clId="{154CB5EF-0727-4865-88E7-119182DE5AB6}" dt="2024-11-07T22:31:57.665" v="295" actId="20577"/>
          <ac:spMkLst>
            <pc:docMk/>
            <pc:sldMk cId="3754310885" sldId="2145705883"/>
            <ac:spMk id="3" creationId="{B8C00F7F-6BF1-FC93-4A9B-B12B4CAE1B1A}"/>
          </ac:spMkLst>
        </pc:spChg>
      </pc:sldChg>
      <pc:sldChg chg="delSp modSp add del mod">
        <pc:chgData name="Okada,Yasuhisa (HP Country Mgmt) NBI-JP-T" userId="ca42a0cb-3b74-44cf-8a48-2d72186f18cb" providerId="ADAL" clId="{154CB5EF-0727-4865-88E7-119182DE5AB6}" dt="2024-11-11T01:01:56.338" v="625" actId="47"/>
        <pc:sldMkLst>
          <pc:docMk/>
          <pc:sldMk cId="3218959443" sldId="2145705884"/>
        </pc:sldMkLst>
        <pc:spChg chg="mod">
          <ac:chgData name="Okada,Yasuhisa (HP Country Mgmt) NBI-JP-T" userId="ca42a0cb-3b74-44cf-8a48-2d72186f18cb" providerId="ADAL" clId="{154CB5EF-0727-4865-88E7-119182DE5AB6}" dt="2024-11-11T00:49:01.517" v="313" actId="20577"/>
          <ac:spMkLst>
            <pc:docMk/>
            <pc:sldMk cId="3218959443" sldId="2145705884"/>
            <ac:spMk id="2" creationId="{D64ED048-6433-1AF5-CB5A-7763E84AF256}"/>
          </ac:spMkLst>
        </pc:spChg>
        <pc:spChg chg="mod">
          <ac:chgData name="Okada,Yasuhisa (HP Country Mgmt) NBI-JP-T" userId="ca42a0cb-3b74-44cf-8a48-2d72186f18cb" providerId="ADAL" clId="{154CB5EF-0727-4865-88E7-119182DE5AB6}" dt="2024-11-11T00:49:15.197" v="621" actId="20577"/>
          <ac:spMkLst>
            <pc:docMk/>
            <pc:sldMk cId="3218959443" sldId="2145705884"/>
            <ac:spMk id="3" creationId="{5562E708-02AB-E874-D54B-A7CF26CF18E7}"/>
          </ac:spMkLst>
        </pc:spChg>
        <pc:picChg chg="del">
          <ac:chgData name="Okada,Yasuhisa (HP Country Mgmt) NBI-JP-T" userId="ca42a0cb-3b74-44cf-8a48-2d72186f18cb" providerId="ADAL" clId="{154CB5EF-0727-4865-88E7-119182DE5AB6}" dt="2024-11-11T00:49:22.240" v="622" actId="478"/>
          <ac:picMkLst>
            <pc:docMk/>
            <pc:sldMk cId="3218959443" sldId="2145705884"/>
            <ac:picMk id="4" creationId="{D0697386-2A97-2518-A716-E1B93E8D2E00}"/>
          </ac:picMkLst>
        </pc:picChg>
      </pc:sldChg>
    </pc:docChg>
  </pc:docChgLst>
  <pc:docChgLst>
    <pc:chgData name="Okada,Yasuhisa (HP Country Mgmt) NBI-JP-T" userId="ca42a0cb-3b74-44cf-8a48-2d72186f18cb" providerId="ADAL" clId="{383D3975-C5AE-4585-94D6-EE14B66AA080}"/>
    <pc:docChg chg="custSel addSld delSld modSld">
      <pc:chgData name="Okada,Yasuhisa (HP Country Mgmt) NBI-JP-T" userId="ca42a0cb-3b74-44cf-8a48-2d72186f18cb" providerId="ADAL" clId="{383D3975-C5AE-4585-94D6-EE14B66AA080}" dt="2024-08-26T02:39:47.666" v="3294" actId="20577"/>
      <pc:docMkLst>
        <pc:docMk/>
      </pc:docMkLst>
      <pc:sldChg chg="modNotesTx">
        <pc:chgData name="Okada,Yasuhisa (HP Country Mgmt) NBI-JP-T" userId="ca42a0cb-3b74-44cf-8a48-2d72186f18cb" providerId="ADAL" clId="{383D3975-C5AE-4585-94D6-EE14B66AA080}" dt="2024-08-26T02:35:59.134" v="3223" actId="20577"/>
        <pc:sldMkLst>
          <pc:docMk/>
          <pc:sldMk cId="1429912873" sldId="9801"/>
        </pc:sldMkLst>
      </pc:sldChg>
      <pc:sldChg chg="modSp mod modNotesTx">
        <pc:chgData name="Okada,Yasuhisa (HP Country Mgmt) NBI-JP-T" userId="ca42a0cb-3b74-44cf-8a48-2d72186f18cb" providerId="ADAL" clId="{383D3975-C5AE-4585-94D6-EE14B66AA080}" dt="2024-08-26T02:28:08.926" v="2972" actId="947"/>
        <pc:sldMkLst>
          <pc:docMk/>
          <pc:sldMk cId="1580491589" sldId="9826"/>
        </pc:sldMkLst>
        <pc:spChg chg="mod">
          <ac:chgData name="Okada,Yasuhisa (HP Country Mgmt) NBI-JP-T" userId="ca42a0cb-3b74-44cf-8a48-2d72186f18cb" providerId="ADAL" clId="{383D3975-C5AE-4585-94D6-EE14B66AA080}" dt="2024-08-26T02:28:08.926" v="2972" actId="947"/>
          <ac:spMkLst>
            <pc:docMk/>
            <pc:sldMk cId="1580491589" sldId="9826"/>
            <ac:spMk id="3" creationId="{F2F85441-FBCC-0850-36C2-07D8A266B5D3}"/>
          </ac:spMkLst>
        </pc:spChg>
      </pc:sldChg>
      <pc:sldChg chg="addSp modSp mod modNotesTx">
        <pc:chgData name="Okada,Yasuhisa (HP Country Mgmt) NBI-JP-T" userId="ca42a0cb-3b74-44cf-8a48-2d72186f18cb" providerId="ADAL" clId="{383D3975-C5AE-4585-94D6-EE14B66AA080}" dt="2024-08-26T02:38:37.798" v="3233" actId="20577"/>
        <pc:sldMkLst>
          <pc:docMk/>
          <pc:sldMk cId="3419736374" sldId="2145705850"/>
        </pc:sldMkLst>
        <pc:spChg chg="mod">
          <ac:chgData name="Okada,Yasuhisa (HP Country Mgmt) NBI-JP-T" userId="ca42a0cb-3b74-44cf-8a48-2d72186f18cb" providerId="ADAL" clId="{383D3975-C5AE-4585-94D6-EE14B66AA080}" dt="2024-08-21T23:50:04.995" v="1411" actId="20577"/>
          <ac:spMkLst>
            <pc:docMk/>
            <pc:sldMk cId="3419736374" sldId="2145705850"/>
            <ac:spMk id="3" creationId="{F2F85441-FBCC-0850-36C2-07D8A266B5D3}"/>
          </ac:spMkLst>
        </pc:spChg>
        <pc:spChg chg="mod">
          <ac:chgData name="Okada,Yasuhisa (HP Country Mgmt) NBI-JP-T" userId="ca42a0cb-3b74-44cf-8a48-2d72186f18cb" providerId="ADAL" clId="{383D3975-C5AE-4585-94D6-EE14B66AA080}" dt="2024-08-21T23:50:16.041" v="1451" actId="1036"/>
          <ac:spMkLst>
            <pc:docMk/>
            <pc:sldMk cId="3419736374" sldId="2145705850"/>
            <ac:spMk id="4" creationId="{644B58DF-9E04-4403-2157-2D80E14A3398}"/>
          </ac:spMkLst>
        </pc:spChg>
        <pc:spChg chg="add mod">
          <ac:chgData name="Okada,Yasuhisa (HP Country Mgmt) NBI-JP-T" userId="ca42a0cb-3b74-44cf-8a48-2d72186f18cb" providerId="ADAL" clId="{383D3975-C5AE-4585-94D6-EE14B66AA080}" dt="2024-08-25T23:20:03.403" v="2970"/>
          <ac:spMkLst>
            <pc:docMk/>
            <pc:sldMk cId="3419736374" sldId="2145705850"/>
            <ac:spMk id="5" creationId="{2146C38C-442F-E978-C4E2-42139B3B0A32}"/>
          </ac:spMkLst>
        </pc:spChg>
        <pc:spChg chg="add mod">
          <ac:chgData name="Okada,Yasuhisa (HP Country Mgmt) NBI-JP-T" userId="ca42a0cb-3b74-44cf-8a48-2d72186f18cb" providerId="ADAL" clId="{383D3975-C5AE-4585-94D6-EE14B66AA080}" dt="2024-08-21T23:50:11.723" v="1435" actId="1036"/>
          <ac:spMkLst>
            <pc:docMk/>
            <pc:sldMk cId="3419736374" sldId="2145705850"/>
            <ac:spMk id="6" creationId="{2CBC3182-4CCB-6FB5-D22A-A9322D5B4B74}"/>
          </ac:spMkLst>
        </pc:spChg>
        <pc:spChg chg="add mod">
          <ac:chgData name="Okada,Yasuhisa (HP Country Mgmt) NBI-JP-T" userId="ca42a0cb-3b74-44cf-8a48-2d72186f18cb" providerId="ADAL" clId="{383D3975-C5AE-4585-94D6-EE14B66AA080}" dt="2024-08-26T02:38:37.798" v="3233" actId="20577"/>
          <ac:spMkLst>
            <pc:docMk/>
            <pc:sldMk cId="3419736374" sldId="2145705850"/>
            <ac:spMk id="7" creationId="{56E8AD71-6510-1071-5C52-3FDEE10956E3}"/>
          </ac:spMkLst>
        </pc:spChg>
      </pc:sldChg>
      <pc:sldChg chg="modSp mod modNotesTx">
        <pc:chgData name="Okada,Yasuhisa (HP Country Mgmt) NBI-JP-T" userId="ca42a0cb-3b74-44cf-8a48-2d72186f18cb" providerId="ADAL" clId="{383D3975-C5AE-4585-94D6-EE14B66AA080}" dt="2024-08-22T00:46:27.231" v="1865" actId="20577"/>
        <pc:sldMkLst>
          <pc:docMk/>
          <pc:sldMk cId="566751590" sldId="2145705856"/>
        </pc:sldMkLst>
        <pc:spChg chg="mod">
          <ac:chgData name="Okada,Yasuhisa (HP Country Mgmt) NBI-JP-T" userId="ca42a0cb-3b74-44cf-8a48-2d72186f18cb" providerId="ADAL" clId="{383D3975-C5AE-4585-94D6-EE14B66AA080}" dt="2024-08-21T23:40:33.953" v="1265" actId="403"/>
          <ac:spMkLst>
            <pc:docMk/>
            <pc:sldMk cId="566751590" sldId="2145705856"/>
            <ac:spMk id="3" creationId="{F2F85441-FBCC-0850-36C2-07D8A266B5D3}"/>
          </ac:spMkLst>
        </pc:spChg>
      </pc:sldChg>
      <pc:sldChg chg="addSp modSp mod modNotesTx">
        <pc:chgData name="Okada,Yasuhisa (HP Country Mgmt) NBI-JP-T" userId="ca42a0cb-3b74-44cf-8a48-2d72186f18cb" providerId="ADAL" clId="{383D3975-C5AE-4585-94D6-EE14B66AA080}" dt="2024-08-22T01:13:54.933" v="2969" actId="12"/>
        <pc:sldMkLst>
          <pc:docMk/>
          <pc:sldMk cId="325149364" sldId="2145705857"/>
        </pc:sldMkLst>
        <pc:spChg chg="mod">
          <ac:chgData name="Okada,Yasuhisa (HP Country Mgmt) NBI-JP-T" userId="ca42a0cb-3b74-44cf-8a48-2d72186f18cb" providerId="ADAL" clId="{383D3975-C5AE-4585-94D6-EE14B66AA080}" dt="2024-08-22T01:11:56.519" v="2968" actId="20577"/>
          <ac:spMkLst>
            <pc:docMk/>
            <pc:sldMk cId="325149364" sldId="2145705857"/>
            <ac:spMk id="3" creationId="{975ECAA1-A1E8-419C-04DD-AD1597820E21}"/>
          </ac:spMkLst>
        </pc:spChg>
        <pc:spChg chg="mod">
          <ac:chgData name="Okada,Yasuhisa (HP Country Mgmt) NBI-JP-T" userId="ca42a0cb-3b74-44cf-8a48-2d72186f18cb" providerId="ADAL" clId="{383D3975-C5AE-4585-94D6-EE14B66AA080}" dt="2024-08-20T02:17:28.345" v="503" actId="14100"/>
          <ac:spMkLst>
            <pc:docMk/>
            <pc:sldMk cId="325149364" sldId="2145705857"/>
            <ac:spMk id="4" creationId="{0C12A8A0-E148-83F8-ED1F-55064FB01675}"/>
          </ac:spMkLst>
        </pc:spChg>
        <pc:spChg chg="add mod">
          <ac:chgData name="Okada,Yasuhisa (HP Country Mgmt) NBI-JP-T" userId="ca42a0cb-3b74-44cf-8a48-2d72186f18cb" providerId="ADAL" clId="{383D3975-C5AE-4585-94D6-EE14B66AA080}" dt="2024-08-20T02:36:34.504" v="1064" actId="1036"/>
          <ac:spMkLst>
            <pc:docMk/>
            <pc:sldMk cId="325149364" sldId="2145705857"/>
            <ac:spMk id="5" creationId="{A0F2FC50-C42C-A1F4-7C4C-A25D8FDF06C5}"/>
          </ac:spMkLst>
        </pc:spChg>
        <pc:spChg chg="add mod">
          <ac:chgData name="Okada,Yasuhisa (HP Country Mgmt) NBI-JP-T" userId="ca42a0cb-3b74-44cf-8a48-2d72186f18cb" providerId="ADAL" clId="{383D3975-C5AE-4585-94D6-EE14B66AA080}" dt="2024-08-20T02:36:39.357" v="1073" actId="1035"/>
          <ac:spMkLst>
            <pc:docMk/>
            <pc:sldMk cId="325149364" sldId="2145705857"/>
            <ac:spMk id="6" creationId="{056FEE22-95EA-222C-EC68-1A45C9ACE707}"/>
          </ac:spMkLst>
        </pc:spChg>
        <pc:graphicFrameChg chg="add mod modGraphic">
          <ac:chgData name="Okada,Yasuhisa (HP Country Mgmt) NBI-JP-T" userId="ca42a0cb-3b74-44cf-8a48-2d72186f18cb" providerId="ADAL" clId="{383D3975-C5AE-4585-94D6-EE14B66AA080}" dt="2024-08-20T02:36:34.504" v="1064" actId="1036"/>
          <ac:graphicFrameMkLst>
            <pc:docMk/>
            <pc:sldMk cId="325149364" sldId="2145705857"/>
            <ac:graphicFrameMk id="7" creationId="{8101F0A2-314B-ADC1-8F31-4C3B8EB8862E}"/>
          </ac:graphicFrameMkLst>
        </pc:graphicFrameChg>
      </pc:sldChg>
      <pc:sldChg chg="addSp delSp modSp mod modShow modNotesTx">
        <pc:chgData name="Okada,Yasuhisa (HP Country Mgmt) NBI-JP-T" userId="ca42a0cb-3b74-44cf-8a48-2d72186f18cb" providerId="ADAL" clId="{383D3975-C5AE-4585-94D6-EE14B66AA080}" dt="2024-08-26T02:27:58.772" v="2971" actId="729"/>
        <pc:sldMkLst>
          <pc:docMk/>
          <pc:sldMk cId="1554275600" sldId="2145705859"/>
        </pc:sldMkLst>
        <pc:spChg chg="mod">
          <ac:chgData name="Okada,Yasuhisa (HP Country Mgmt) NBI-JP-T" userId="ca42a0cb-3b74-44cf-8a48-2d72186f18cb" providerId="ADAL" clId="{383D3975-C5AE-4585-94D6-EE14B66AA080}" dt="2024-08-20T04:20:42.199" v="1088" actId="20577"/>
          <ac:spMkLst>
            <pc:docMk/>
            <pc:sldMk cId="1554275600" sldId="2145705859"/>
            <ac:spMk id="4" creationId="{24FA1085-092B-A4B4-0B56-58BDF0867E8A}"/>
          </ac:spMkLst>
        </pc:spChg>
        <pc:spChg chg="mod">
          <ac:chgData name="Okada,Yasuhisa (HP Country Mgmt) NBI-JP-T" userId="ca42a0cb-3b74-44cf-8a48-2d72186f18cb" providerId="ADAL" clId="{383D3975-C5AE-4585-94D6-EE14B66AA080}" dt="2024-08-20T02:09:27.267" v="232" actId="14100"/>
          <ac:spMkLst>
            <pc:docMk/>
            <pc:sldMk cId="1554275600" sldId="2145705859"/>
            <ac:spMk id="5" creationId="{7288E841-37CA-1C14-797E-40F8F83312E9}"/>
          </ac:spMkLst>
        </pc:spChg>
        <pc:spChg chg="del mod">
          <ac:chgData name="Okada,Yasuhisa (HP Country Mgmt) NBI-JP-T" userId="ca42a0cb-3b74-44cf-8a48-2d72186f18cb" providerId="ADAL" clId="{383D3975-C5AE-4585-94D6-EE14B66AA080}" dt="2024-08-20T02:17:34.524" v="504" actId="478"/>
          <ac:spMkLst>
            <pc:docMk/>
            <pc:sldMk cId="1554275600" sldId="2145705859"/>
            <ac:spMk id="6" creationId="{0FA04E11-87A5-D054-7B4F-865CCD21A7A3}"/>
          </ac:spMkLst>
        </pc:spChg>
        <pc:spChg chg="add mod">
          <ac:chgData name="Okada,Yasuhisa (HP Country Mgmt) NBI-JP-T" userId="ca42a0cb-3b74-44cf-8a48-2d72186f18cb" providerId="ADAL" clId="{383D3975-C5AE-4585-94D6-EE14B66AA080}" dt="2024-08-20T02:17:34.908" v="505"/>
          <ac:spMkLst>
            <pc:docMk/>
            <pc:sldMk cId="1554275600" sldId="2145705859"/>
            <ac:spMk id="7" creationId="{01B99D62-CCC3-A2AE-2D60-E729D16461EE}"/>
          </ac:spMkLst>
        </pc:spChg>
        <pc:graphicFrameChg chg="modGraphic">
          <ac:chgData name="Okada,Yasuhisa (HP Country Mgmt) NBI-JP-T" userId="ca42a0cb-3b74-44cf-8a48-2d72186f18cb" providerId="ADAL" clId="{383D3975-C5AE-4585-94D6-EE14B66AA080}" dt="2024-08-22T01:02:52.005" v="2665" actId="6549"/>
          <ac:graphicFrameMkLst>
            <pc:docMk/>
            <pc:sldMk cId="1554275600" sldId="2145705859"/>
            <ac:graphicFrameMk id="3" creationId="{74934EED-9CA5-3A96-4163-112F5F369BAF}"/>
          </ac:graphicFrameMkLst>
        </pc:graphicFrameChg>
      </pc:sldChg>
      <pc:sldChg chg="addSp modSp mod modNotesTx">
        <pc:chgData name="Okada,Yasuhisa (HP Country Mgmt) NBI-JP-T" userId="ca42a0cb-3b74-44cf-8a48-2d72186f18cb" providerId="ADAL" clId="{383D3975-C5AE-4585-94D6-EE14B66AA080}" dt="2024-08-26T02:39:47.666" v="3294" actId="20577"/>
        <pc:sldMkLst>
          <pc:docMk/>
          <pc:sldMk cId="2555844107" sldId="2145705860"/>
        </pc:sldMkLst>
        <pc:spChg chg="add mod">
          <ac:chgData name="Okada,Yasuhisa (HP Country Mgmt) NBI-JP-T" userId="ca42a0cb-3b74-44cf-8a48-2d72186f18cb" providerId="ADAL" clId="{383D3975-C5AE-4585-94D6-EE14B66AA080}" dt="2024-08-26T02:39:47.666" v="3294" actId="20577"/>
          <ac:spMkLst>
            <pc:docMk/>
            <pc:sldMk cId="2555844107" sldId="2145705860"/>
            <ac:spMk id="3" creationId="{34A7C531-D6B0-AFA5-B385-88E1BAE93202}"/>
          </ac:spMkLst>
        </pc:spChg>
        <pc:spChg chg="mod">
          <ac:chgData name="Okada,Yasuhisa (HP Country Mgmt) NBI-JP-T" userId="ca42a0cb-3b74-44cf-8a48-2d72186f18cb" providerId="ADAL" clId="{383D3975-C5AE-4585-94D6-EE14B66AA080}" dt="2024-08-22T01:04:18.779" v="2773" actId="403"/>
          <ac:spMkLst>
            <pc:docMk/>
            <pc:sldMk cId="2555844107" sldId="2145705860"/>
            <ac:spMk id="15" creationId="{FE37B22C-9237-2015-7BE1-FBE7BE7C5CEC}"/>
          </ac:spMkLst>
        </pc:spChg>
      </pc:sldChg>
      <pc:sldChg chg="del">
        <pc:chgData name="Okada,Yasuhisa (HP Country Mgmt) NBI-JP-T" userId="ca42a0cb-3b74-44cf-8a48-2d72186f18cb" providerId="ADAL" clId="{383D3975-C5AE-4585-94D6-EE14B66AA080}" dt="2024-08-22T01:03:52.532" v="2757" actId="47"/>
        <pc:sldMkLst>
          <pc:docMk/>
          <pc:sldMk cId="3471198863" sldId="2145705861"/>
        </pc:sldMkLst>
      </pc:sldChg>
      <pc:sldChg chg="del">
        <pc:chgData name="Okada,Yasuhisa (HP Country Mgmt) NBI-JP-T" userId="ca42a0cb-3b74-44cf-8a48-2d72186f18cb" providerId="ADAL" clId="{383D3975-C5AE-4585-94D6-EE14B66AA080}" dt="2024-08-22T01:03:52.532" v="2757" actId="47"/>
        <pc:sldMkLst>
          <pc:docMk/>
          <pc:sldMk cId="1609499198" sldId="2145705862"/>
        </pc:sldMkLst>
      </pc:sldChg>
      <pc:sldChg chg="addSp delSp modSp add del mod">
        <pc:chgData name="Okada,Yasuhisa (HP Country Mgmt) NBI-JP-T" userId="ca42a0cb-3b74-44cf-8a48-2d72186f18cb" providerId="ADAL" clId="{383D3975-C5AE-4585-94D6-EE14B66AA080}" dt="2024-08-20T02:36:46.853" v="1074" actId="47"/>
        <pc:sldMkLst>
          <pc:docMk/>
          <pc:sldMk cId="617014230" sldId="2145705863"/>
        </pc:sldMkLst>
        <pc:spChg chg="del">
          <ac:chgData name="Okada,Yasuhisa (HP Country Mgmt) NBI-JP-T" userId="ca42a0cb-3b74-44cf-8a48-2d72186f18cb" providerId="ADAL" clId="{383D3975-C5AE-4585-94D6-EE14B66AA080}" dt="2024-08-20T02:19:18.306" v="507" actId="478"/>
          <ac:spMkLst>
            <pc:docMk/>
            <pc:sldMk cId="617014230" sldId="2145705863"/>
            <ac:spMk id="3" creationId="{975ECAA1-A1E8-419C-04DD-AD1597820E21}"/>
          </ac:spMkLst>
        </pc:spChg>
        <pc:graphicFrameChg chg="add mod modGraphic">
          <ac:chgData name="Okada,Yasuhisa (HP Country Mgmt) NBI-JP-T" userId="ca42a0cb-3b74-44cf-8a48-2d72186f18cb" providerId="ADAL" clId="{383D3975-C5AE-4585-94D6-EE14B66AA080}" dt="2024-08-20T02:26:34.393" v="644" actId="20577"/>
          <ac:graphicFrameMkLst>
            <pc:docMk/>
            <pc:sldMk cId="617014230" sldId="2145705863"/>
            <ac:graphicFrameMk id="5" creationId="{444DE6D0-F0C2-FFFD-51DD-5D18714E8CB8}"/>
          </ac:graphicFrameMkLst>
        </pc:graphicFrameChg>
      </pc:sldChg>
    </pc:docChg>
  </pc:docChgLst>
  <pc:docChgLst>
    <pc:chgData name="Okada,Yasuhisa (HP Sales) NBI-JP-T" userId="ca42a0cb-3b74-44cf-8a48-2d72186f18cb" providerId="ADAL" clId="{10D638BD-699A-40B1-80D0-A4F120C90354}"/>
    <pc:docChg chg="custSel addSld delSld modSld">
      <pc:chgData name="Okada,Yasuhisa (HP Sales) NBI-JP-T" userId="ca42a0cb-3b74-44cf-8a48-2d72186f18cb" providerId="ADAL" clId="{10D638BD-699A-40B1-80D0-A4F120C90354}" dt="2024-03-07T00:46:56.119" v="165"/>
      <pc:docMkLst>
        <pc:docMk/>
      </pc:docMkLst>
      <pc:sldChg chg="del">
        <pc:chgData name="Okada,Yasuhisa (HP Sales) NBI-JP-T" userId="ca42a0cb-3b74-44cf-8a48-2d72186f18cb" providerId="ADAL" clId="{10D638BD-699A-40B1-80D0-A4F120C90354}" dt="2024-03-07T00:46:42.949" v="161" actId="47"/>
        <pc:sldMkLst>
          <pc:docMk/>
          <pc:sldMk cId="1346366552" sldId="9796"/>
        </pc:sldMkLst>
      </pc:sldChg>
      <pc:sldChg chg="modSp mod">
        <pc:chgData name="Okada,Yasuhisa (HP Sales) NBI-JP-T" userId="ca42a0cb-3b74-44cf-8a48-2d72186f18cb" providerId="ADAL" clId="{10D638BD-699A-40B1-80D0-A4F120C90354}" dt="2024-03-07T00:43:13.070" v="13" actId="20577"/>
        <pc:sldMkLst>
          <pc:docMk/>
          <pc:sldMk cId="1429912873" sldId="9801"/>
        </pc:sldMkLst>
        <pc:spChg chg="mod">
          <ac:chgData name="Okada,Yasuhisa (HP Sales) NBI-JP-T" userId="ca42a0cb-3b74-44cf-8a48-2d72186f18cb" providerId="ADAL" clId="{10D638BD-699A-40B1-80D0-A4F120C90354}" dt="2024-03-07T00:43:13.070" v="13" actId="20577"/>
          <ac:spMkLst>
            <pc:docMk/>
            <pc:sldMk cId="1429912873" sldId="9801"/>
            <ac:spMk id="8" creationId="{1E614ADB-816F-D0B2-36B5-7FDBAB3DD757}"/>
          </ac:spMkLst>
        </pc:spChg>
      </pc:sldChg>
      <pc:sldChg chg="del">
        <pc:chgData name="Okada,Yasuhisa (HP Sales) NBI-JP-T" userId="ca42a0cb-3b74-44cf-8a48-2d72186f18cb" providerId="ADAL" clId="{10D638BD-699A-40B1-80D0-A4F120C90354}" dt="2024-03-07T00:46:42.949" v="161" actId="47"/>
        <pc:sldMkLst>
          <pc:docMk/>
          <pc:sldMk cId="1556801675" sldId="9807"/>
        </pc:sldMkLst>
      </pc:sldChg>
      <pc:sldChg chg="del">
        <pc:chgData name="Okada,Yasuhisa (HP Sales) NBI-JP-T" userId="ca42a0cb-3b74-44cf-8a48-2d72186f18cb" providerId="ADAL" clId="{10D638BD-699A-40B1-80D0-A4F120C90354}" dt="2024-03-07T00:46:42.949" v="161" actId="47"/>
        <pc:sldMkLst>
          <pc:docMk/>
          <pc:sldMk cId="3666671999" sldId="9808"/>
        </pc:sldMkLst>
      </pc:sldChg>
      <pc:sldChg chg="addSp delSp modSp mod">
        <pc:chgData name="Okada,Yasuhisa (HP Sales) NBI-JP-T" userId="ca42a0cb-3b74-44cf-8a48-2d72186f18cb" providerId="ADAL" clId="{10D638BD-699A-40B1-80D0-A4F120C90354}" dt="2024-03-07T00:46:37.920" v="160"/>
        <pc:sldMkLst>
          <pc:docMk/>
          <pc:sldMk cId="1650148750" sldId="9811"/>
        </pc:sldMkLst>
        <pc:spChg chg="mod">
          <ac:chgData name="Okada,Yasuhisa (HP Sales) NBI-JP-T" userId="ca42a0cb-3b74-44cf-8a48-2d72186f18cb" providerId="ADAL" clId="{10D638BD-699A-40B1-80D0-A4F120C90354}" dt="2024-03-07T00:45:20.252" v="120" actId="403"/>
          <ac:spMkLst>
            <pc:docMk/>
            <pc:sldMk cId="1650148750" sldId="9811"/>
            <ac:spMk id="2" creationId="{18FD60DF-5614-0CCD-D84E-FA3747F9A43D}"/>
          </ac:spMkLst>
        </pc:spChg>
        <pc:spChg chg="del">
          <ac:chgData name="Okada,Yasuhisa (HP Sales) NBI-JP-T" userId="ca42a0cb-3b74-44cf-8a48-2d72186f18cb" providerId="ADAL" clId="{10D638BD-699A-40B1-80D0-A4F120C90354}" dt="2024-03-07T00:43:21.903" v="14" actId="478"/>
          <ac:spMkLst>
            <pc:docMk/>
            <pc:sldMk cId="1650148750" sldId="9811"/>
            <ac:spMk id="3" creationId="{47110E49-F9D2-D5C4-0E3E-4C304A94827A}"/>
          </ac:spMkLst>
        </pc:spChg>
        <pc:spChg chg="add mod">
          <ac:chgData name="Okada,Yasuhisa (HP Sales) NBI-JP-T" userId="ca42a0cb-3b74-44cf-8a48-2d72186f18cb" providerId="ADAL" clId="{10D638BD-699A-40B1-80D0-A4F120C90354}" dt="2024-03-07T00:46:37.920" v="160"/>
          <ac:spMkLst>
            <pc:docMk/>
            <pc:sldMk cId="1650148750" sldId="9811"/>
            <ac:spMk id="8" creationId="{3D6AC31E-B062-F00F-7C57-38B54767C44B}"/>
          </ac:spMkLst>
        </pc:spChg>
        <pc:spChg chg="del">
          <ac:chgData name="Okada,Yasuhisa (HP Sales) NBI-JP-T" userId="ca42a0cb-3b74-44cf-8a48-2d72186f18cb" providerId="ADAL" clId="{10D638BD-699A-40B1-80D0-A4F120C90354}" dt="2024-03-07T00:43:21.903" v="14" actId="478"/>
          <ac:spMkLst>
            <pc:docMk/>
            <pc:sldMk cId="1650148750" sldId="9811"/>
            <ac:spMk id="11" creationId="{592F2682-951C-452F-CA4C-774BC9F70E80}"/>
          </ac:spMkLst>
        </pc:spChg>
        <pc:grpChg chg="del">
          <ac:chgData name="Okada,Yasuhisa (HP Sales) NBI-JP-T" userId="ca42a0cb-3b74-44cf-8a48-2d72186f18cb" providerId="ADAL" clId="{10D638BD-699A-40B1-80D0-A4F120C90354}" dt="2024-03-07T00:43:21.903" v="14" actId="478"/>
          <ac:grpSpMkLst>
            <pc:docMk/>
            <pc:sldMk cId="1650148750" sldId="9811"/>
            <ac:grpSpMk id="7" creationId="{030ABBC9-DF4C-CBFD-050B-02AE720238CD}"/>
          </ac:grpSpMkLst>
        </pc:grpChg>
        <pc:picChg chg="del">
          <ac:chgData name="Okada,Yasuhisa (HP Sales) NBI-JP-T" userId="ca42a0cb-3b74-44cf-8a48-2d72186f18cb" providerId="ADAL" clId="{10D638BD-699A-40B1-80D0-A4F120C90354}" dt="2024-03-07T00:43:21.903" v="14" actId="478"/>
          <ac:picMkLst>
            <pc:docMk/>
            <pc:sldMk cId="1650148750" sldId="9811"/>
            <ac:picMk id="6" creationId="{028F44DC-5665-A916-8821-20AC8E122868}"/>
          </ac:picMkLst>
        </pc:picChg>
      </pc:sldChg>
      <pc:sldChg chg="del">
        <pc:chgData name="Okada,Yasuhisa (HP Sales) NBI-JP-T" userId="ca42a0cb-3b74-44cf-8a48-2d72186f18cb" providerId="ADAL" clId="{10D638BD-699A-40B1-80D0-A4F120C90354}" dt="2024-03-07T00:46:42.949" v="161" actId="47"/>
        <pc:sldMkLst>
          <pc:docMk/>
          <pc:sldMk cId="931752885" sldId="9812"/>
        </pc:sldMkLst>
      </pc:sldChg>
      <pc:sldChg chg="add">
        <pc:chgData name="Okada,Yasuhisa (HP Sales) NBI-JP-T" userId="ca42a0cb-3b74-44cf-8a48-2d72186f18cb" providerId="ADAL" clId="{10D638BD-699A-40B1-80D0-A4F120C90354}" dt="2024-03-07T00:46:55.400" v="163"/>
        <pc:sldMkLst>
          <pc:docMk/>
          <pc:sldMk cId="1159512625" sldId="9812"/>
        </pc:sldMkLst>
      </pc:sldChg>
      <pc:sldChg chg="add">
        <pc:chgData name="Okada,Yasuhisa (HP Sales) NBI-JP-T" userId="ca42a0cb-3b74-44cf-8a48-2d72186f18cb" providerId="ADAL" clId="{10D638BD-699A-40B1-80D0-A4F120C90354}" dt="2024-03-07T00:46:55.689" v="164"/>
        <pc:sldMkLst>
          <pc:docMk/>
          <pc:sldMk cId="85412954" sldId="9813"/>
        </pc:sldMkLst>
      </pc:sldChg>
      <pc:sldChg chg="del">
        <pc:chgData name="Okada,Yasuhisa (HP Sales) NBI-JP-T" userId="ca42a0cb-3b74-44cf-8a48-2d72186f18cb" providerId="ADAL" clId="{10D638BD-699A-40B1-80D0-A4F120C90354}" dt="2024-03-07T00:46:46.983" v="162" actId="47"/>
        <pc:sldMkLst>
          <pc:docMk/>
          <pc:sldMk cId="2985877493" sldId="9813"/>
        </pc:sldMkLst>
      </pc:sldChg>
      <pc:sldChg chg="del">
        <pc:chgData name="Okada,Yasuhisa (HP Sales) NBI-JP-T" userId="ca42a0cb-3b74-44cf-8a48-2d72186f18cb" providerId="ADAL" clId="{10D638BD-699A-40B1-80D0-A4F120C90354}" dt="2024-03-07T00:46:46.983" v="162" actId="47"/>
        <pc:sldMkLst>
          <pc:docMk/>
          <pc:sldMk cId="563509785" sldId="9814"/>
        </pc:sldMkLst>
      </pc:sldChg>
      <pc:sldChg chg="add">
        <pc:chgData name="Okada,Yasuhisa (HP Sales) NBI-JP-T" userId="ca42a0cb-3b74-44cf-8a48-2d72186f18cb" providerId="ADAL" clId="{10D638BD-699A-40B1-80D0-A4F120C90354}" dt="2024-03-07T00:46:56.119" v="165"/>
        <pc:sldMkLst>
          <pc:docMk/>
          <pc:sldMk cId="765685288" sldId="9814"/>
        </pc:sldMkLst>
      </pc:sldChg>
      <pc:sldChg chg="del">
        <pc:chgData name="Okada,Yasuhisa (HP Sales) NBI-JP-T" userId="ca42a0cb-3b74-44cf-8a48-2d72186f18cb" providerId="ADAL" clId="{10D638BD-699A-40B1-80D0-A4F120C90354}" dt="2024-03-07T00:46:46.983" v="162" actId="47"/>
        <pc:sldMkLst>
          <pc:docMk/>
          <pc:sldMk cId="1415332777" sldId="9815"/>
        </pc:sldMkLst>
      </pc:sldChg>
    </pc:docChg>
  </pc:docChgLst>
  <pc:docChgLst>
    <pc:chgData name="Okada,Yasuhisa (HP Country Mgmt) NBI-JP-T" userId="ca42a0cb-3b74-44cf-8a48-2d72186f18cb" providerId="ADAL" clId="{BC126686-3D76-4AB0-95E5-321326DB6E1D}"/>
    <pc:docChg chg="custSel addSld modSld">
      <pc:chgData name="Okada,Yasuhisa (HP Country Mgmt) NBI-JP-T" userId="ca42a0cb-3b74-44cf-8a48-2d72186f18cb" providerId="ADAL" clId="{BC126686-3D76-4AB0-95E5-321326DB6E1D}" dt="2024-12-04T01:57:50.455" v="941" actId="14100"/>
      <pc:docMkLst>
        <pc:docMk/>
      </pc:docMkLst>
      <pc:sldChg chg="addSp modSp mod">
        <pc:chgData name="Okada,Yasuhisa (HP Country Mgmt) NBI-JP-T" userId="ca42a0cb-3b74-44cf-8a48-2d72186f18cb" providerId="ADAL" clId="{BC126686-3D76-4AB0-95E5-321326DB6E1D}" dt="2024-12-04T01:57:50.455" v="941" actId="14100"/>
        <pc:sldMkLst>
          <pc:docMk/>
          <pc:sldMk cId="1429912873" sldId="9801"/>
        </pc:sldMkLst>
        <pc:spChg chg="add mod">
          <ac:chgData name="Okada,Yasuhisa (HP Country Mgmt) NBI-JP-T" userId="ca42a0cb-3b74-44cf-8a48-2d72186f18cb" providerId="ADAL" clId="{BC126686-3D76-4AB0-95E5-321326DB6E1D}" dt="2024-12-04T01:57:21.724" v="940" actId="121"/>
          <ac:spMkLst>
            <pc:docMk/>
            <pc:sldMk cId="1429912873" sldId="9801"/>
            <ac:spMk id="2" creationId="{03AAB448-A890-AE57-29F7-E43CE5AD74CF}"/>
          </ac:spMkLst>
        </pc:spChg>
        <pc:spChg chg="mod">
          <ac:chgData name="Okada,Yasuhisa (HP Country Mgmt) NBI-JP-T" userId="ca42a0cb-3b74-44cf-8a48-2d72186f18cb" providerId="ADAL" clId="{BC126686-3D76-4AB0-95E5-321326DB6E1D}" dt="2024-12-04T01:57:50.455" v="941" actId="14100"/>
          <ac:spMkLst>
            <pc:docMk/>
            <pc:sldMk cId="1429912873" sldId="9801"/>
            <ac:spMk id="8" creationId="{1E614ADB-816F-D0B2-36B5-7FDBAB3DD757}"/>
          </ac:spMkLst>
        </pc:spChg>
      </pc:sldChg>
      <pc:sldChg chg="delSp mod">
        <pc:chgData name="Okada,Yasuhisa (HP Country Mgmt) NBI-JP-T" userId="ca42a0cb-3b74-44cf-8a48-2d72186f18cb" providerId="ADAL" clId="{BC126686-3D76-4AB0-95E5-321326DB6E1D}" dt="2024-12-04T01:35:13.211" v="79" actId="478"/>
        <pc:sldMkLst>
          <pc:docMk/>
          <pc:sldMk cId="1969981502" sldId="2145705865"/>
        </pc:sldMkLst>
        <pc:spChg chg="del">
          <ac:chgData name="Okada,Yasuhisa (HP Country Mgmt) NBI-JP-T" userId="ca42a0cb-3b74-44cf-8a48-2d72186f18cb" providerId="ADAL" clId="{BC126686-3D76-4AB0-95E5-321326DB6E1D}" dt="2024-12-04T01:35:13.211" v="79" actId="478"/>
          <ac:spMkLst>
            <pc:docMk/>
            <pc:sldMk cId="1969981502" sldId="2145705865"/>
            <ac:spMk id="4" creationId="{323B76E4-7832-E85A-6F89-142B35FA8F5D}"/>
          </ac:spMkLst>
        </pc:spChg>
      </pc:sldChg>
      <pc:sldChg chg="modNotesTx">
        <pc:chgData name="Okada,Yasuhisa (HP Country Mgmt) NBI-JP-T" userId="ca42a0cb-3b74-44cf-8a48-2d72186f18cb" providerId="ADAL" clId="{BC126686-3D76-4AB0-95E5-321326DB6E1D}" dt="2024-12-04T01:39:52.173" v="465" actId="6549"/>
        <pc:sldMkLst>
          <pc:docMk/>
          <pc:sldMk cId="3299514076" sldId="2145705874"/>
        </pc:sldMkLst>
      </pc:sldChg>
      <pc:sldChg chg="modSp mod">
        <pc:chgData name="Okada,Yasuhisa (HP Country Mgmt) NBI-JP-T" userId="ca42a0cb-3b74-44cf-8a48-2d72186f18cb" providerId="ADAL" clId="{BC126686-3D76-4AB0-95E5-321326DB6E1D}" dt="2024-12-04T00:58:30.426" v="78" actId="20577"/>
        <pc:sldMkLst>
          <pc:docMk/>
          <pc:sldMk cId="417302220" sldId="2145705878"/>
        </pc:sldMkLst>
        <pc:spChg chg="mod">
          <ac:chgData name="Okada,Yasuhisa (HP Country Mgmt) NBI-JP-T" userId="ca42a0cb-3b74-44cf-8a48-2d72186f18cb" providerId="ADAL" clId="{BC126686-3D76-4AB0-95E5-321326DB6E1D}" dt="2024-12-04T00:58:30.426" v="78" actId="20577"/>
          <ac:spMkLst>
            <pc:docMk/>
            <pc:sldMk cId="417302220" sldId="2145705878"/>
            <ac:spMk id="3" creationId="{5562E708-02AB-E874-D54B-A7CF26CF18E7}"/>
          </ac:spMkLst>
        </pc:spChg>
      </pc:sldChg>
      <pc:sldChg chg="modSp mod">
        <pc:chgData name="Okada,Yasuhisa (HP Country Mgmt) NBI-JP-T" userId="ca42a0cb-3b74-44cf-8a48-2d72186f18cb" providerId="ADAL" clId="{BC126686-3D76-4AB0-95E5-321326DB6E1D}" dt="2024-12-04T00:54:39.069" v="18" actId="20577"/>
        <pc:sldMkLst>
          <pc:docMk/>
          <pc:sldMk cId="2037499243" sldId="2145705882"/>
        </pc:sldMkLst>
        <pc:spChg chg="mod">
          <ac:chgData name="Okada,Yasuhisa (HP Country Mgmt) NBI-JP-T" userId="ca42a0cb-3b74-44cf-8a48-2d72186f18cb" providerId="ADAL" clId="{BC126686-3D76-4AB0-95E5-321326DB6E1D}" dt="2024-12-04T00:54:39.069" v="18" actId="20577"/>
          <ac:spMkLst>
            <pc:docMk/>
            <pc:sldMk cId="2037499243" sldId="2145705882"/>
            <ac:spMk id="3" creationId="{F2F85441-FBCC-0850-36C2-07D8A266B5D3}"/>
          </ac:spMkLst>
        </pc:spChg>
      </pc:sldChg>
      <pc:sldChg chg="delSp modSp mod modNotesTx">
        <pc:chgData name="Okada,Yasuhisa (HP Country Mgmt) NBI-JP-T" userId="ca42a0cb-3b74-44cf-8a48-2d72186f18cb" providerId="ADAL" clId="{BC126686-3D76-4AB0-95E5-321326DB6E1D}" dt="2024-12-04T01:52:07.786" v="675" actId="3064"/>
        <pc:sldMkLst>
          <pc:docMk/>
          <pc:sldMk cId="3754310885" sldId="2145705883"/>
        </pc:sldMkLst>
        <pc:spChg chg="mod">
          <ac:chgData name="Okada,Yasuhisa (HP Country Mgmt) NBI-JP-T" userId="ca42a0cb-3b74-44cf-8a48-2d72186f18cb" providerId="ADAL" clId="{BC126686-3D76-4AB0-95E5-321326DB6E1D}" dt="2024-12-04T01:52:07.786" v="675" actId="3064"/>
          <ac:spMkLst>
            <pc:docMk/>
            <pc:sldMk cId="3754310885" sldId="2145705883"/>
            <ac:spMk id="3" creationId="{B8C00F7F-6BF1-FC93-4A9B-B12B4CAE1B1A}"/>
          </ac:spMkLst>
        </pc:spChg>
        <pc:spChg chg="del">
          <ac:chgData name="Okada,Yasuhisa (HP Country Mgmt) NBI-JP-T" userId="ca42a0cb-3b74-44cf-8a48-2d72186f18cb" providerId="ADAL" clId="{BC126686-3D76-4AB0-95E5-321326DB6E1D}" dt="2024-12-04T01:38:52.432" v="450" actId="478"/>
          <ac:spMkLst>
            <pc:docMk/>
            <pc:sldMk cId="3754310885" sldId="2145705883"/>
            <ac:spMk id="4" creationId="{07A7D63C-8DD3-8746-DB69-93A460762F09}"/>
          </ac:spMkLst>
        </pc:spChg>
      </pc:sldChg>
      <pc:sldChg chg="modSp add mod">
        <pc:chgData name="Okada,Yasuhisa (HP Country Mgmt) NBI-JP-T" userId="ca42a0cb-3b74-44cf-8a48-2d72186f18cb" providerId="ADAL" clId="{BC126686-3D76-4AB0-95E5-321326DB6E1D}" dt="2024-12-04T01:38:07.965" v="449" actId="20577"/>
        <pc:sldMkLst>
          <pc:docMk/>
          <pc:sldMk cId="3982990594" sldId="2145705884"/>
        </pc:sldMkLst>
        <pc:spChg chg="mod">
          <ac:chgData name="Okada,Yasuhisa (HP Country Mgmt) NBI-JP-T" userId="ca42a0cb-3b74-44cf-8a48-2d72186f18cb" providerId="ADAL" clId="{BC126686-3D76-4AB0-95E5-321326DB6E1D}" dt="2024-12-04T01:37:39.824" v="260" actId="20577"/>
          <ac:spMkLst>
            <pc:docMk/>
            <pc:sldMk cId="3982990594" sldId="2145705884"/>
            <ac:spMk id="2" creationId="{D64ED048-6433-1AF5-CB5A-7763E84AF256}"/>
          </ac:spMkLst>
        </pc:spChg>
        <pc:spChg chg="mod">
          <ac:chgData name="Okada,Yasuhisa (HP Country Mgmt) NBI-JP-T" userId="ca42a0cb-3b74-44cf-8a48-2d72186f18cb" providerId="ADAL" clId="{BC126686-3D76-4AB0-95E5-321326DB6E1D}" dt="2024-12-04T01:38:07.965" v="449" actId="20577"/>
          <ac:spMkLst>
            <pc:docMk/>
            <pc:sldMk cId="3982990594" sldId="2145705884"/>
            <ac:spMk id="3" creationId="{F2F85441-FBCC-0850-36C2-07D8A266B5D3}"/>
          </ac:spMkLst>
        </pc:spChg>
      </pc:sldChg>
      <pc:sldChg chg="modSp add mod">
        <pc:chgData name="Okada,Yasuhisa (HP Country Mgmt) NBI-JP-T" userId="ca42a0cb-3b74-44cf-8a48-2d72186f18cb" providerId="ADAL" clId="{BC126686-3D76-4AB0-95E5-321326DB6E1D}" dt="2024-12-04T01:51:54.305" v="674" actId="20577"/>
        <pc:sldMkLst>
          <pc:docMk/>
          <pc:sldMk cId="928326654" sldId="2145705885"/>
        </pc:sldMkLst>
        <pc:spChg chg="mod">
          <ac:chgData name="Okada,Yasuhisa (HP Country Mgmt) NBI-JP-T" userId="ca42a0cb-3b74-44cf-8a48-2d72186f18cb" providerId="ADAL" clId="{BC126686-3D76-4AB0-95E5-321326DB6E1D}" dt="2024-12-04T01:51:54.305" v="674" actId="20577"/>
          <ac:spMkLst>
            <pc:docMk/>
            <pc:sldMk cId="928326654" sldId="2145705885"/>
            <ac:spMk id="3" creationId="{B8C00F7F-6BF1-FC93-4A9B-B12B4CAE1B1A}"/>
          </ac:spMkLst>
        </pc:spChg>
      </pc:sldChg>
      <pc:sldChg chg="modSp add mod">
        <pc:chgData name="Okada,Yasuhisa (HP Country Mgmt) NBI-JP-T" userId="ca42a0cb-3b74-44cf-8a48-2d72186f18cb" providerId="ADAL" clId="{BC126686-3D76-4AB0-95E5-321326DB6E1D}" dt="2024-12-04T01:53:25.983" v="680" actId="6549"/>
        <pc:sldMkLst>
          <pc:docMk/>
          <pc:sldMk cId="1760803984" sldId="2145705886"/>
        </pc:sldMkLst>
        <pc:spChg chg="mod">
          <ac:chgData name="Okada,Yasuhisa (HP Country Mgmt) NBI-JP-T" userId="ca42a0cb-3b74-44cf-8a48-2d72186f18cb" providerId="ADAL" clId="{BC126686-3D76-4AB0-95E5-321326DB6E1D}" dt="2024-12-04T01:53:25.983" v="680" actId="6549"/>
          <ac:spMkLst>
            <pc:docMk/>
            <pc:sldMk cId="1760803984" sldId="2145705886"/>
            <ac:spMk id="3" creationId="{B8C00F7F-6BF1-FC93-4A9B-B12B4CAE1B1A}"/>
          </ac:spMkLst>
        </pc:spChg>
      </pc:sldChg>
      <pc:sldChg chg="modSp add mod">
        <pc:chgData name="Okada,Yasuhisa (HP Country Mgmt) NBI-JP-T" userId="ca42a0cb-3b74-44cf-8a48-2d72186f18cb" providerId="ADAL" clId="{BC126686-3D76-4AB0-95E5-321326DB6E1D}" dt="2024-12-04T01:55:20.979" v="823" actId="20577"/>
        <pc:sldMkLst>
          <pc:docMk/>
          <pc:sldMk cId="4146732414" sldId="2145705887"/>
        </pc:sldMkLst>
        <pc:spChg chg="mod">
          <ac:chgData name="Okada,Yasuhisa (HP Country Mgmt) NBI-JP-T" userId="ca42a0cb-3b74-44cf-8a48-2d72186f18cb" providerId="ADAL" clId="{BC126686-3D76-4AB0-95E5-321326DB6E1D}" dt="2024-12-04T01:55:20.979" v="823" actId="20577"/>
          <ac:spMkLst>
            <pc:docMk/>
            <pc:sldMk cId="4146732414" sldId="2145705887"/>
            <ac:spMk id="3" creationId="{B8C00F7F-6BF1-FC93-4A9B-B12B4CAE1B1A}"/>
          </ac:spMkLst>
        </pc:spChg>
      </pc:sldChg>
    </pc:docChg>
  </pc:docChgLst>
  <pc:docChgLst>
    <pc:chgData name="Okada,Yasuhisa (HP Country Mgmt) NBI-JP-T" userId="ca42a0cb-3b74-44cf-8a48-2d72186f18cb" providerId="ADAL" clId="{612BD80E-745E-4F39-BFD2-13CC0A6C6378}"/>
    <pc:docChg chg="undo custSel addSld delSld modSld">
      <pc:chgData name="Okada,Yasuhisa (HP Country Mgmt) NBI-JP-T" userId="ca42a0cb-3b74-44cf-8a48-2d72186f18cb" providerId="ADAL" clId="{612BD80E-745E-4F39-BFD2-13CC0A6C6378}" dt="2024-09-01T23:37:33.547" v="1414" actId="20577"/>
      <pc:docMkLst>
        <pc:docMk/>
      </pc:docMkLst>
      <pc:sldChg chg="modSp mod">
        <pc:chgData name="Okada,Yasuhisa (HP Country Mgmt) NBI-JP-T" userId="ca42a0cb-3b74-44cf-8a48-2d72186f18cb" providerId="ADAL" clId="{612BD80E-745E-4F39-BFD2-13CC0A6C6378}" dt="2024-08-28T07:17:40.201" v="11" actId="20577"/>
        <pc:sldMkLst>
          <pc:docMk/>
          <pc:sldMk cId="1429912873" sldId="9801"/>
        </pc:sldMkLst>
        <pc:spChg chg="mod">
          <ac:chgData name="Okada,Yasuhisa (HP Country Mgmt) NBI-JP-T" userId="ca42a0cb-3b74-44cf-8a48-2d72186f18cb" providerId="ADAL" clId="{612BD80E-745E-4F39-BFD2-13CC0A6C6378}" dt="2024-08-28T07:17:40.201" v="11" actId="20577"/>
          <ac:spMkLst>
            <pc:docMk/>
            <pc:sldMk cId="1429912873" sldId="9801"/>
            <ac:spMk id="10" creationId="{6723DFFC-7A84-40F2-69DD-524819653FC2}"/>
          </ac:spMkLst>
        </pc:spChg>
      </pc:sldChg>
      <pc:sldChg chg="modSp mod">
        <pc:chgData name="Okada,Yasuhisa (HP Country Mgmt) NBI-JP-T" userId="ca42a0cb-3b74-44cf-8a48-2d72186f18cb" providerId="ADAL" clId="{612BD80E-745E-4F39-BFD2-13CC0A6C6378}" dt="2024-09-01T23:37:33.547" v="1414" actId="20577"/>
        <pc:sldMkLst>
          <pc:docMk/>
          <pc:sldMk cId="1580491589" sldId="9826"/>
        </pc:sldMkLst>
        <pc:spChg chg="mod">
          <ac:chgData name="Okada,Yasuhisa (HP Country Mgmt) NBI-JP-T" userId="ca42a0cb-3b74-44cf-8a48-2d72186f18cb" providerId="ADAL" clId="{612BD80E-745E-4F39-BFD2-13CC0A6C6378}" dt="2024-08-28T07:36:15.234" v="153" actId="207"/>
          <ac:spMkLst>
            <pc:docMk/>
            <pc:sldMk cId="1580491589" sldId="9826"/>
            <ac:spMk id="2" creationId="{D64ED048-6433-1AF5-CB5A-7763E84AF256}"/>
          </ac:spMkLst>
        </pc:spChg>
        <pc:spChg chg="mod">
          <ac:chgData name="Okada,Yasuhisa (HP Country Mgmt) NBI-JP-T" userId="ca42a0cb-3b74-44cf-8a48-2d72186f18cb" providerId="ADAL" clId="{612BD80E-745E-4F39-BFD2-13CC0A6C6378}" dt="2024-09-01T23:37:33.547" v="1414" actId="20577"/>
          <ac:spMkLst>
            <pc:docMk/>
            <pc:sldMk cId="1580491589" sldId="9826"/>
            <ac:spMk id="3" creationId="{F2F85441-FBCC-0850-36C2-07D8A266B5D3}"/>
          </ac:spMkLst>
        </pc:spChg>
      </pc:sldChg>
      <pc:sldChg chg="modSp mod">
        <pc:chgData name="Okada,Yasuhisa (HP Country Mgmt) NBI-JP-T" userId="ca42a0cb-3b74-44cf-8a48-2d72186f18cb" providerId="ADAL" clId="{612BD80E-745E-4F39-BFD2-13CC0A6C6378}" dt="2024-08-28T08:52:38.174" v="983" actId="404"/>
        <pc:sldMkLst>
          <pc:docMk/>
          <pc:sldMk cId="88486285" sldId="2145705847"/>
        </pc:sldMkLst>
        <pc:spChg chg="mod">
          <ac:chgData name="Okada,Yasuhisa (HP Country Mgmt) NBI-JP-T" userId="ca42a0cb-3b74-44cf-8a48-2d72186f18cb" providerId="ADAL" clId="{612BD80E-745E-4F39-BFD2-13CC0A6C6378}" dt="2024-08-28T07:18:32.933" v="31" actId="20577"/>
          <ac:spMkLst>
            <pc:docMk/>
            <pc:sldMk cId="88486285" sldId="2145705847"/>
            <ac:spMk id="2" creationId="{D64ED048-6433-1AF5-CB5A-7763E84AF256}"/>
          </ac:spMkLst>
        </pc:spChg>
        <pc:spChg chg="mod">
          <ac:chgData name="Okada,Yasuhisa (HP Country Mgmt) NBI-JP-T" userId="ca42a0cb-3b74-44cf-8a48-2d72186f18cb" providerId="ADAL" clId="{612BD80E-745E-4F39-BFD2-13CC0A6C6378}" dt="2024-08-28T08:52:38.174" v="983" actId="404"/>
          <ac:spMkLst>
            <pc:docMk/>
            <pc:sldMk cId="88486285" sldId="2145705847"/>
            <ac:spMk id="3" creationId="{F2F85441-FBCC-0850-36C2-07D8A266B5D3}"/>
          </ac:spMkLst>
        </pc:spChg>
      </pc:sldChg>
      <pc:sldChg chg="delSp modSp mod">
        <pc:chgData name="Okada,Yasuhisa (HP Country Mgmt) NBI-JP-T" userId="ca42a0cb-3b74-44cf-8a48-2d72186f18cb" providerId="ADAL" clId="{612BD80E-745E-4F39-BFD2-13CC0A6C6378}" dt="2024-08-28T08:52:49.322" v="985" actId="404"/>
        <pc:sldMkLst>
          <pc:docMk/>
          <pc:sldMk cId="3419736374" sldId="2145705850"/>
        </pc:sldMkLst>
        <pc:spChg chg="mod">
          <ac:chgData name="Okada,Yasuhisa (HP Country Mgmt) NBI-JP-T" userId="ca42a0cb-3b74-44cf-8a48-2d72186f18cb" providerId="ADAL" clId="{612BD80E-745E-4F39-BFD2-13CC0A6C6378}" dt="2024-08-28T07:56:41.922" v="359" actId="207"/>
          <ac:spMkLst>
            <pc:docMk/>
            <pc:sldMk cId="3419736374" sldId="2145705850"/>
            <ac:spMk id="2" creationId="{D64ED048-6433-1AF5-CB5A-7763E84AF256}"/>
          </ac:spMkLst>
        </pc:spChg>
        <pc:spChg chg="mod">
          <ac:chgData name="Okada,Yasuhisa (HP Country Mgmt) NBI-JP-T" userId="ca42a0cb-3b74-44cf-8a48-2d72186f18cb" providerId="ADAL" clId="{612BD80E-745E-4F39-BFD2-13CC0A6C6378}" dt="2024-08-28T08:52:49.322" v="985" actId="404"/>
          <ac:spMkLst>
            <pc:docMk/>
            <pc:sldMk cId="3419736374" sldId="2145705850"/>
            <ac:spMk id="3" creationId="{F2F85441-FBCC-0850-36C2-07D8A266B5D3}"/>
          </ac:spMkLst>
        </pc:spChg>
        <pc:spChg chg="del">
          <ac:chgData name="Okada,Yasuhisa (HP Country Mgmt) NBI-JP-T" userId="ca42a0cb-3b74-44cf-8a48-2d72186f18cb" providerId="ADAL" clId="{612BD80E-745E-4F39-BFD2-13CC0A6C6378}" dt="2024-08-28T07:55:29.513" v="332" actId="478"/>
          <ac:spMkLst>
            <pc:docMk/>
            <pc:sldMk cId="3419736374" sldId="2145705850"/>
            <ac:spMk id="5" creationId="{2146C38C-442F-E978-C4E2-42139B3B0A32}"/>
          </ac:spMkLst>
        </pc:spChg>
      </pc:sldChg>
      <pc:sldChg chg="addSp modSp mod modShow">
        <pc:chgData name="Okada,Yasuhisa (HP Country Mgmt) NBI-JP-T" userId="ca42a0cb-3b74-44cf-8a48-2d72186f18cb" providerId="ADAL" clId="{612BD80E-745E-4F39-BFD2-13CC0A6C6378}" dt="2024-08-28T08:32:33.971" v="579" actId="729"/>
        <pc:sldMkLst>
          <pc:docMk/>
          <pc:sldMk cId="2794322622" sldId="2145705851"/>
        </pc:sldMkLst>
        <pc:spChg chg="mod">
          <ac:chgData name="Okada,Yasuhisa (HP Country Mgmt) NBI-JP-T" userId="ca42a0cb-3b74-44cf-8a48-2d72186f18cb" providerId="ADAL" clId="{612BD80E-745E-4F39-BFD2-13CC0A6C6378}" dt="2024-08-28T08:29:48.616" v="409" actId="20577"/>
          <ac:spMkLst>
            <pc:docMk/>
            <pc:sldMk cId="2794322622" sldId="2145705851"/>
            <ac:spMk id="2" creationId="{D64ED048-6433-1AF5-CB5A-7763E84AF256}"/>
          </ac:spMkLst>
        </pc:spChg>
        <pc:spChg chg="mod">
          <ac:chgData name="Okada,Yasuhisa (HP Country Mgmt) NBI-JP-T" userId="ca42a0cb-3b74-44cf-8a48-2d72186f18cb" providerId="ADAL" clId="{612BD80E-745E-4F39-BFD2-13CC0A6C6378}" dt="2024-08-28T08:32:02.714" v="569" actId="6549"/>
          <ac:spMkLst>
            <pc:docMk/>
            <pc:sldMk cId="2794322622" sldId="2145705851"/>
            <ac:spMk id="3" creationId="{F2F85441-FBCC-0850-36C2-07D8A266B5D3}"/>
          </ac:spMkLst>
        </pc:spChg>
        <pc:graphicFrameChg chg="add mod modGraphic">
          <ac:chgData name="Okada,Yasuhisa (HP Country Mgmt) NBI-JP-T" userId="ca42a0cb-3b74-44cf-8a48-2d72186f18cb" providerId="ADAL" clId="{612BD80E-745E-4F39-BFD2-13CC0A6C6378}" dt="2024-08-28T08:32:23.688" v="578" actId="255"/>
          <ac:graphicFrameMkLst>
            <pc:docMk/>
            <pc:sldMk cId="2794322622" sldId="2145705851"/>
            <ac:graphicFrameMk id="4" creationId="{7A6CADB3-02BB-2ACB-CF23-3D5F4A51CDD9}"/>
          </ac:graphicFrameMkLst>
        </pc:graphicFrameChg>
      </pc:sldChg>
      <pc:sldChg chg="addSp delSp modSp mod">
        <pc:chgData name="Okada,Yasuhisa (HP Country Mgmt) NBI-JP-T" userId="ca42a0cb-3b74-44cf-8a48-2d72186f18cb" providerId="ADAL" clId="{612BD80E-745E-4F39-BFD2-13CC0A6C6378}" dt="2024-08-28T07:46:11.977" v="167" actId="478"/>
        <pc:sldMkLst>
          <pc:docMk/>
          <pc:sldMk cId="3637493249" sldId="2145705852"/>
        </pc:sldMkLst>
        <pc:spChg chg="mod">
          <ac:chgData name="Okada,Yasuhisa (HP Country Mgmt) NBI-JP-T" userId="ca42a0cb-3b74-44cf-8a48-2d72186f18cb" providerId="ADAL" clId="{612BD80E-745E-4F39-BFD2-13CC0A6C6378}" dt="2024-08-28T07:18:25.224" v="23" actId="20577"/>
          <ac:spMkLst>
            <pc:docMk/>
            <pc:sldMk cId="3637493249" sldId="2145705852"/>
            <ac:spMk id="2" creationId="{D64ED048-6433-1AF5-CB5A-7763E84AF256}"/>
          </ac:spMkLst>
        </pc:spChg>
        <pc:spChg chg="mod">
          <ac:chgData name="Okada,Yasuhisa (HP Country Mgmt) NBI-JP-T" userId="ca42a0cb-3b74-44cf-8a48-2d72186f18cb" providerId="ADAL" clId="{612BD80E-745E-4F39-BFD2-13CC0A6C6378}" dt="2024-08-28T07:45:41.116" v="162" actId="20577"/>
          <ac:spMkLst>
            <pc:docMk/>
            <pc:sldMk cId="3637493249" sldId="2145705852"/>
            <ac:spMk id="3" creationId="{F2F85441-FBCC-0850-36C2-07D8A266B5D3}"/>
          </ac:spMkLst>
        </pc:spChg>
        <pc:spChg chg="add mod">
          <ac:chgData name="Okada,Yasuhisa (HP Country Mgmt) NBI-JP-T" userId="ca42a0cb-3b74-44cf-8a48-2d72186f18cb" providerId="ADAL" clId="{612BD80E-745E-4F39-BFD2-13CC0A6C6378}" dt="2024-08-28T07:46:03.867" v="166" actId="403"/>
          <ac:spMkLst>
            <pc:docMk/>
            <pc:sldMk cId="3637493249" sldId="2145705852"/>
            <ac:spMk id="4" creationId="{3767DE1C-81F4-9B88-BA4B-10149363199C}"/>
          </ac:spMkLst>
        </pc:spChg>
        <pc:spChg chg="del">
          <ac:chgData name="Okada,Yasuhisa (HP Country Mgmt) NBI-JP-T" userId="ca42a0cb-3b74-44cf-8a48-2d72186f18cb" providerId="ADAL" clId="{612BD80E-745E-4F39-BFD2-13CC0A6C6378}" dt="2024-08-28T07:46:11.977" v="167" actId="478"/>
          <ac:spMkLst>
            <pc:docMk/>
            <pc:sldMk cId="3637493249" sldId="2145705852"/>
            <ac:spMk id="5" creationId="{1A38D5A5-C748-CED1-D812-CD62CF8A5489}"/>
          </ac:spMkLst>
        </pc:spChg>
      </pc:sldChg>
      <pc:sldChg chg="delSp modSp mod">
        <pc:chgData name="Okada,Yasuhisa (HP Country Mgmt) NBI-JP-T" userId="ca42a0cb-3b74-44cf-8a48-2d72186f18cb" providerId="ADAL" clId="{612BD80E-745E-4F39-BFD2-13CC0A6C6378}" dt="2024-08-28T08:53:53.914" v="1009" actId="20577"/>
        <pc:sldMkLst>
          <pc:docMk/>
          <pc:sldMk cId="325149364" sldId="2145705857"/>
        </pc:sldMkLst>
        <pc:spChg chg="mod">
          <ac:chgData name="Okada,Yasuhisa (HP Country Mgmt) NBI-JP-T" userId="ca42a0cb-3b74-44cf-8a48-2d72186f18cb" providerId="ADAL" clId="{612BD80E-745E-4F39-BFD2-13CC0A6C6378}" dt="2024-08-28T08:44:25.426" v="808" actId="20577"/>
          <ac:spMkLst>
            <pc:docMk/>
            <pc:sldMk cId="325149364" sldId="2145705857"/>
            <ac:spMk id="2" creationId="{D64ED048-6433-1AF5-CB5A-7763E84AF256}"/>
          </ac:spMkLst>
        </pc:spChg>
        <pc:spChg chg="mod">
          <ac:chgData name="Okada,Yasuhisa (HP Country Mgmt) NBI-JP-T" userId="ca42a0cb-3b74-44cf-8a48-2d72186f18cb" providerId="ADAL" clId="{612BD80E-745E-4F39-BFD2-13CC0A6C6378}" dt="2024-08-28T08:53:53.914" v="1009" actId="20577"/>
          <ac:spMkLst>
            <pc:docMk/>
            <pc:sldMk cId="325149364" sldId="2145705857"/>
            <ac:spMk id="3" creationId="{975ECAA1-A1E8-419C-04DD-AD1597820E21}"/>
          </ac:spMkLst>
        </pc:spChg>
        <pc:spChg chg="del">
          <ac:chgData name="Okada,Yasuhisa (HP Country Mgmt) NBI-JP-T" userId="ca42a0cb-3b74-44cf-8a48-2d72186f18cb" providerId="ADAL" clId="{612BD80E-745E-4F39-BFD2-13CC0A6C6378}" dt="2024-08-28T08:32:57.480" v="581" actId="478"/>
          <ac:spMkLst>
            <pc:docMk/>
            <pc:sldMk cId="325149364" sldId="2145705857"/>
            <ac:spMk id="4" creationId="{0C12A8A0-E148-83F8-ED1F-55064FB01675}"/>
          </ac:spMkLst>
        </pc:spChg>
        <pc:spChg chg="del mod">
          <ac:chgData name="Okada,Yasuhisa (HP Country Mgmt) NBI-JP-T" userId="ca42a0cb-3b74-44cf-8a48-2d72186f18cb" providerId="ADAL" clId="{612BD80E-745E-4F39-BFD2-13CC0A6C6378}" dt="2024-08-28T08:44:59.017" v="847" actId="478"/>
          <ac:spMkLst>
            <pc:docMk/>
            <pc:sldMk cId="325149364" sldId="2145705857"/>
            <ac:spMk id="5" creationId="{A0F2FC50-C42C-A1F4-7C4C-A25D8FDF06C5}"/>
          </ac:spMkLst>
        </pc:spChg>
        <pc:spChg chg="del">
          <ac:chgData name="Okada,Yasuhisa (HP Country Mgmt) NBI-JP-T" userId="ca42a0cb-3b74-44cf-8a48-2d72186f18cb" providerId="ADAL" clId="{612BD80E-745E-4F39-BFD2-13CC0A6C6378}" dt="2024-08-28T08:43:17.883" v="716" actId="478"/>
          <ac:spMkLst>
            <pc:docMk/>
            <pc:sldMk cId="325149364" sldId="2145705857"/>
            <ac:spMk id="6" creationId="{056FEE22-95EA-222C-EC68-1A45C9ACE707}"/>
          </ac:spMkLst>
        </pc:spChg>
        <pc:spChg chg="del">
          <ac:chgData name="Okada,Yasuhisa (HP Country Mgmt) NBI-JP-T" userId="ca42a0cb-3b74-44cf-8a48-2d72186f18cb" providerId="ADAL" clId="{612BD80E-745E-4F39-BFD2-13CC0A6C6378}" dt="2024-08-28T08:32:52.223" v="580" actId="478"/>
          <ac:spMkLst>
            <pc:docMk/>
            <pc:sldMk cId="325149364" sldId="2145705857"/>
            <ac:spMk id="8" creationId="{5FE9C00A-6EB3-F41E-69A6-1EA296BA71A5}"/>
          </ac:spMkLst>
        </pc:spChg>
        <pc:spChg chg="del">
          <ac:chgData name="Okada,Yasuhisa (HP Country Mgmt) NBI-JP-T" userId="ca42a0cb-3b74-44cf-8a48-2d72186f18cb" providerId="ADAL" clId="{612BD80E-745E-4F39-BFD2-13CC0A6C6378}" dt="2024-08-28T08:34:30.077" v="604" actId="478"/>
          <ac:spMkLst>
            <pc:docMk/>
            <pc:sldMk cId="325149364" sldId="2145705857"/>
            <ac:spMk id="14" creationId="{6EB6022D-8F88-B613-2285-73094B26C540}"/>
          </ac:spMkLst>
        </pc:spChg>
        <pc:graphicFrameChg chg="del">
          <ac:chgData name="Okada,Yasuhisa (HP Country Mgmt) NBI-JP-T" userId="ca42a0cb-3b74-44cf-8a48-2d72186f18cb" providerId="ADAL" clId="{612BD80E-745E-4F39-BFD2-13CC0A6C6378}" dt="2024-08-28T08:29:55.414" v="410" actId="21"/>
          <ac:graphicFrameMkLst>
            <pc:docMk/>
            <pc:sldMk cId="325149364" sldId="2145705857"/>
            <ac:graphicFrameMk id="7" creationId="{8101F0A2-314B-ADC1-8F31-4C3B8EB8862E}"/>
          </ac:graphicFrameMkLst>
        </pc:graphicFrameChg>
      </pc:sldChg>
      <pc:sldChg chg="modSp mod">
        <pc:chgData name="Okada,Yasuhisa (HP Country Mgmt) NBI-JP-T" userId="ca42a0cb-3b74-44cf-8a48-2d72186f18cb" providerId="ADAL" clId="{612BD80E-745E-4F39-BFD2-13CC0A6C6378}" dt="2024-08-28T08:51:46.482" v="977" actId="403"/>
        <pc:sldMkLst>
          <pc:docMk/>
          <pc:sldMk cId="2555844107" sldId="2145705860"/>
        </pc:sldMkLst>
        <pc:spChg chg="mod">
          <ac:chgData name="Okada,Yasuhisa (HP Country Mgmt) NBI-JP-T" userId="ca42a0cb-3b74-44cf-8a48-2d72186f18cb" providerId="ADAL" clId="{612BD80E-745E-4F39-BFD2-13CC0A6C6378}" dt="2024-08-28T08:00:29.683" v="380" actId="207"/>
          <ac:spMkLst>
            <pc:docMk/>
            <pc:sldMk cId="2555844107" sldId="2145705860"/>
            <ac:spMk id="2" creationId="{D64ED048-6433-1AF5-CB5A-7763E84AF256}"/>
          </ac:spMkLst>
        </pc:spChg>
        <pc:spChg chg="mod">
          <ac:chgData name="Okada,Yasuhisa (HP Country Mgmt) NBI-JP-T" userId="ca42a0cb-3b74-44cf-8a48-2d72186f18cb" providerId="ADAL" clId="{612BD80E-745E-4F39-BFD2-13CC0A6C6378}" dt="2024-08-28T08:51:46.482" v="977" actId="403"/>
          <ac:spMkLst>
            <pc:docMk/>
            <pc:sldMk cId="2555844107" sldId="2145705860"/>
            <ac:spMk id="15" creationId="{FE37B22C-9237-2015-7BE1-FBE7BE7C5CEC}"/>
          </ac:spMkLst>
        </pc:spChg>
      </pc:sldChg>
      <pc:sldChg chg="del">
        <pc:chgData name="Okada,Yasuhisa (HP Country Mgmt) NBI-JP-T" userId="ca42a0cb-3b74-44cf-8a48-2d72186f18cb" providerId="ADAL" clId="{612BD80E-745E-4F39-BFD2-13CC0A6C6378}" dt="2024-08-28T08:33:44.223" v="582" actId="47"/>
        <pc:sldMkLst>
          <pc:docMk/>
          <pc:sldMk cId="388908323" sldId="2145705863"/>
        </pc:sldMkLst>
      </pc:sldChg>
      <pc:sldChg chg="delSp modSp mod">
        <pc:chgData name="Okada,Yasuhisa (HP Country Mgmt) NBI-JP-T" userId="ca42a0cb-3b74-44cf-8a48-2d72186f18cb" providerId="ADAL" clId="{612BD80E-745E-4F39-BFD2-13CC0A6C6378}" dt="2024-08-28T08:51:04.623" v="971" actId="207"/>
        <pc:sldMkLst>
          <pc:docMk/>
          <pc:sldMk cId="1792103793" sldId="2145705864"/>
        </pc:sldMkLst>
        <pc:spChg chg="mod">
          <ac:chgData name="Okada,Yasuhisa (HP Country Mgmt) NBI-JP-T" userId="ca42a0cb-3b74-44cf-8a48-2d72186f18cb" providerId="ADAL" clId="{612BD80E-745E-4F39-BFD2-13CC0A6C6378}" dt="2024-08-28T08:00:52.535" v="381"/>
          <ac:spMkLst>
            <pc:docMk/>
            <pc:sldMk cId="1792103793" sldId="2145705864"/>
            <ac:spMk id="2" creationId="{D64ED048-6433-1AF5-CB5A-7763E84AF256}"/>
          </ac:spMkLst>
        </pc:spChg>
        <pc:spChg chg="del">
          <ac:chgData name="Okada,Yasuhisa (HP Country Mgmt) NBI-JP-T" userId="ca42a0cb-3b74-44cf-8a48-2d72186f18cb" providerId="ADAL" clId="{612BD80E-745E-4F39-BFD2-13CC0A6C6378}" dt="2024-08-28T08:11:32.208" v="383" actId="478"/>
          <ac:spMkLst>
            <pc:docMk/>
            <pc:sldMk cId="1792103793" sldId="2145705864"/>
            <ac:spMk id="4" creationId="{F206C056-B1CC-F66E-29E2-DD9E986B2FCC}"/>
          </ac:spMkLst>
        </pc:spChg>
        <pc:spChg chg="del">
          <ac:chgData name="Okada,Yasuhisa (HP Country Mgmt) NBI-JP-T" userId="ca42a0cb-3b74-44cf-8a48-2d72186f18cb" providerId="ADAL" clId="{612BD80E-745E-4F39-BFD2-13CC0A6C6378}" dt="2024-08-28T08:00:55.914" v="382" actId="478"/>
          <ac:spMkLst>
            <pc:docMk/>
            <pc:sldMk cId="1792103793" sldId="2145705864"/>
            <ac:spMk id="5" creationId="{0D42C080-09C1-6A3B-3E43-876B1D1B5CD3}"/>
          </ac:spMkLst>
        </pc:spChg>
        <pc:spChg chg="mod">
          <ac:chgData name="Okada,Yasuhisa (HP Country Mgmt) NBI-JP-T" userId="ca42a0cb-3b74-44cf-8a48-2d72186f18cb" providerId="ADAL" clId="{612BD80E-745E-4F39-BFD2-13CC0A6C6378}" dt="2024-08-28T08:51:04.623" v="971" actId="207"/>
          <ac:spMkLst>
            <pc:docMk/>
            <pc:sldMk cId="1792103793" sldId="2145705864"/>
            <ac:spMk id="15" creationId="{FE37B22C-9237-2015-7BE1-FBE7BE7C5CEC}"/>
          </ac:spMkLst>
        </pc:spChg>
      </pc:sldChg>
      <pc:sldChg chg="modSp mod modNotesTx">
        <pc:chgData name="Okada,Yasuhisa (HP Country Mgmt) NBI-JP-T" userId="ca42a0cb-3b74-44cf-8a48-2d72186f18cb" providerId="ADAL" clId="{612BD80E-745E-4F39-BFD2-13CC0A6C6378}" dt="2024-08-28T08:53:05.101" v="986" actId="207"/>
        <pc:sldMkLst>
          <pc:docMk/>
          <pc:sldMk cId="1969981502" sldId="2145705865"/>
        </pc:sldMkLst>
        <pc:spChg chg="mod">
          <ac:chgData name="Okada,Yasuhisa (HP Country Mgmt) NBI-JP-T" userId="ca42a0cb-3b74-44cf-8a48-2d72186f18cb" providerId="ADAL" clId="{612BD80E-745E-4F39-BFD2-13CC0A6C6378}" dt="2024-08-28T07:18:14.197" v="15" actId="20577"/>
          <ac:spMkLst>
            <pc:docMk/>
            <pc:sldMk cId="1969981502" sldId="2145705865"/>
            <ac:spMk id="2" creationId="{D64ED048-6433-1AF5-CB5A-7763E84AF256}"/>
          </ac:spMkLst>
        </pc:spChg>
        <pc:spChg chg="mod">
          <ac:chgData name="Okada,Yasuhisa (HP Country Mgmt) NBI-JP-T" userId="ca42a0cb-3b74-44cf-8a48-2d72186f18cb" providerId="ADAL" clId="{612BD80E-745E-4F39-BFD2-13CC0A6C6378}" dt="2024-08-28T08:53:05.101" v="986" actId="207"/>
          <ac:spMkLst>
            <pc:docMk/>
            <pc:sldMk cId="1969981502" sldId="2145705865"/>
            <ac:spMk id="3" creationId="{F2F85441-FBCC-0850-36C2-07D8A266B5D3}"/>
          </ac:spMkLst>
        </pc:spChg>
      </pc:sldChg>
      <pc:sldChg chg="addSp delSp modSp mod">
        <pc:chgData name="Okada,Yasuhisa (HP Country Mgmt) NBI-JP-T" userId="ca42a0cb-3b74-44cf-8a48-2d72186f18cb" providerId="ADAL" clId="{612BD80E-745E-4F39-BFD2-13CC0A6C6378}" dt="2024-08-30T05:28:42.075" v="1412" actId="14100"/>
        <pc:sldMkLst>
          <pc:docMk/>
          <pc:sldMk cId="4173064661" sldId="2145705869"/>
        </pc:sldMkLst>
        <pc:spChg chg="del">
          <ac:chgData name="Okada,Yasuhisa (HP Country Mgmt) NBI-JP-T" userId="ca42a0cb-3b74-44cf-8a48-2d72186f18cb" providerId="ADAL" clId="{612BD80E-745E-4F39-BFD2-13CC0A6C6378}" dt="2024-08-30T05:13:33.928" v="1012" actId="478"/>
          <ac:spMkLst>
            <pc:docMk/>
            <pc:sldMk cId="4173064661" sldId="2145705869"/>
            <ac:spMk id="6" creationId="{70D90B8D-8AC5-ADB6-B7AC-9AA49023912B}"/>
          </ac:spMkLst>
        </pc:spChg>
        <pc:spChg chg="add del mod">
          <ac:chgData name="Okada,Yasuhisa (HP Country Mgmt) NBI-JP-T" userId="ca42a0cb-3b74-44cf-8a48-2d72186f18cb" providerId="ADAL" clId="{612BD80E-745E-4F39-BFD2-13CC0A6C6378}" dt="2024-08-30T05:26:44.921" v="1343" actId="478"/>
          <ac:spMkLst>
            <pc:docMk/>
            <pc:sldMk cId="4173064661" sldId="2145705869"/>
            <ac:spMk id="7" creationId="{AE01CEFE-F18B-3E5F-60B2-872532070F5F}"/>
          </ac:spMkLst>
        </pc:spChg>
        <pc:spChg chg="add mod">
          <ac:chgData name="Okada,Yasuhisa (HP Country Mgmt) NBI-JP-T" userId="ca42a0cb-3b74-44cf-8a48-2d72186f18cb" providerId="ADAL" clId="{612BD80E-745E-4F39-BFD2-13CC0A6C6378}" dt="2024-08-30T05:26:41.521" v="1342" actId="2085"/>
          <ac:spMkLst>
            <pc:docMk/>
            <pc:sldMk cId="4173064661" sldId="2145705869"/>
            <ac:spMk id="8" creationId="{76393A4C-CC71-454D-B2FA-19C689203474}"/>
          </ac:spMkLst>
        </pc:spChg>
        <pc:spChg chg="add mod">
          <ac:chgData name="Okada,Yasuhisa (HP Country Mgmt) NBI-JP-T" userId="ca42a0cb-3b74-44cf-8a48-2d72186f18cb" providerId="ADAL" clId="{612BD80E-745E-4F39-BFD2-13CC0A6C6378}" dt="2024-08-30T05:23:40.442" v="1311" actId="1037"/>
          <ac:spMkLst>
            <pc:docMk/>
            <pc:sldMk cId="4173064661" sldId="2145705869"/>
            <ac:spMk id="17" creationId="{143F91BC-6873-19E1-1AE2-80B4CE737CFE}"/>
          </ac:spMkLst>
        </pc:spChg>
        <pc:spChg chg="add mod">
          <ac:chgData name="Okada,Yasuhisa (HP Country Mgmt) NBI-JP-T" userId="ca42a0cb-3b74-44cf-8a48-2d72186f18cb" providerId="ADAL" clId="{612BD80E-745E-4F39-BFD2-13CC0A6C6378}" dt="2024-08-30T05:23:40.442" v="1311" actId="1037"/>
          <ac:spMkLst>
            <pc:docMk/>
            <pc:sldMk cId="4173064661" sldId="2145705869"/>
            <ac:spMk id="18" creationId="{231173C2-FC60-CDE8-3EE7-295A5654418E}"/>
          </ac:spMkLst>
        </pc:spChg>
        <pc:spChg chg="add mod">
          <ac:chgData name="Okada,Yasuhisa (HP Country Mgmt) NBI-JP-T" userId="ca42a0cb-3b74-44cf-8a48-2d72186f18cb" providerId="ADAL" clId="{612BD80E-745E-4F39-BFD2-13CC0A6C6378}" dt="2024-08-30T05:23:40.442" v="1311" actId="1037"/>
          <ac:spMkLst>
            <pc:docMk/>
            <pc:sldMk cId="4173064661" sldId="2145705869"/>
            <ac:spMk id="21" creationId="{A2EDB264-5002-B5DB-9F0E-CA0D0DE9BFCC}"/>
          </ac:spMkLst>
        </pc:spChg>
        <pc:spChg chg="add mod">
          <ac:chgData name="Okada,Yasuhisa (HP Country Mgmt) NBI-JP-T" userId="ca42a0cb-3b74-44cf-8a48-2d72186f18cb" providerId="ADAL" clId="{612BD80E-745E-4F39-BFD2-13CC0A6C6378}" dt="2024-08-30T05:23:40.442" v="1311" actId="1037"/>
          <ac:spMkLst>
            <pc:docMk/>
            <pc:sldMk cId="4173064661" sldId="2145705869"/>
            <ac:spMk id="22" creationId="{7A85BD20-C307-A0C9-A7C2-A28507850FD0}"/>
          </ac:spMkLst>
        </pc:spChg>
        <pc:spChg chg="add mod ord">
          <ac:chgData name="Okada,Yasuhisa (HP Country Mgmt) NBI-JP-T" userId="ca42a0cb-3b74-44cf-8a48-2d72186f18cb" providerId="ADAL" clId="{612BD80E-745E-4F39-BFD2-13CC0A6C6378}" dt="2024-08-30T05:24:30.776" v="1315" actId="1582"/>
          <ac:spMkLst>
            <pc:docMk/>
            <pc:sldMk cId="4173064661" sldId="2145705869"/>
            <ac:spMk id="23" creationId="{1E2804EA-50EC-83BD-6ECD-A424616DF7C8}"/>
          </ac:spMkLst>
        </pc:spChg>
        <pc:spChg chg="add del mod">
          <ac:chgData name="Okada,Yasuhisa (HP Country Mgmt) NBI-JP-T" userId="ca42a0cb-3b74-44cf-8a48-2d72186f18cb" providerId="ADAL" clId="{612BD80E-745E-4F39-BFD2-13CC0A6C6378}" dt="2024-08-30T05:26:10.467" v="1333" actId="478"/>
          <ac:spMkLst>
            <pc:docMk/>
            <pc:sldMk cId="4173064661" sldId="2145705869"/>
            <ac:spMk id="24" creationId="{E7AFDE4A-0B98-808A-BB88-38B413CB884B}"/>
          </ac:spMkLst>
        </pc:spChg>
        <pc:spChg chg="add mod">
          <ac:chgData name="Okada,Yasuhisa (HP Country Mgmt) NBI-JP-T" userId="ca42a0cb-3b74-44cf-8a48-2d72186f18cb" providerId="ADAL" clId="{612BD80E-745E-4F39-BFD2-13CC0A6C6378}" dt="2024-08-30T05:27:06.288" v="1357" actId="20577"/>
          <ac:spMkLst>
            <pc:docMk/>
            <pc:sldMk cId="4173064661" sldId="2145705869"/>
            <ac:spMk id="30" creationId="{F0A4478C-5D16-BEC5-4375-583480D5FA73}"/>
          </ac:spMkLst>
        </pc:spChg>
        <pc:spChg chg="add mod">
          <ac:chgData name="Okada,Yasuhisa (HP Country Mgmt) NBI-JP-T" userId="ca42a0cb-3b74-44cf-8a48-2d72186f18cb" providerId="ADAL" clId="{612BD80E-745E-4F39-BFD2-13CC0A6C6378}" dt="2024-08-30T05:27:28.912" v="1384" actId="20577"/>
          <ac:spMkLst>
            <pc:docMk/>
            <pc:sldMk cId="4173064661" sldId="2145705869"/>
            <ac:spMk id="31" creationId="{EC75325B-2AF7-2B33-0E57-FC4292215356}"/>
          </ac:spMkLst>
        </pc:spChg>
        <pc:spChg chg="add mod">
          <ac:chgData name="Okada,Yasuhisa (HP Country Mgmt) NBI-JP-T" userId="ca42a0cb-3b74-44cf-8a48-2d72186f18cb" providerId="ADAL" clId="{612BD80E-745E-4F39-BFD2-13CC0A6C6378}" dt="2024-08-30T05:28:42.075" v="1412" actId="14100"/>
          <ac:spMkLst>
            <pc:docMk/>
            <pc:sldMk cId="4173064661" sldId="2145705869"/>
            <ac:spMk id="32" creationId="{0BA66B89-A76C-62DF-BDA3-2ABB71728FF3}"/>
          </ac:spMkLst>
        </pc:spChg>
        <pc:spChg chg="add mod">
          <ac:chgData name="Okada,Yasuhisa (HP Country Mgmt) NBI-JP-T" userId="ca42a0cb-3b74-44cf-8a48-2d72186f18cb" providerId="ADAL" clId="{612BD80E-745E-4F39-BFD2-13CC0A6C6378}" dt="2024-08-30T05:28:42.075" v="1412" actId="14100"/>
          <ac:spMkLst>
            <pc:docMk/>
            <pc:sldMk cId="4173064661" sldId="2145705869"/>
            <ac:spMk id="33" creationId="{52E08BF0-D654-FFDE-B4D4-C9D44406789B}"/>
          </ac:spMkLst>
        </pc:spChg>
        <pc:spChg chg="add mod">
          <ac:chgData name="Okada,Yasuhisa (HP Country Mgmt) NBI-JP-T" userId="ca42a0cb-3b74-44cf-8a48-2d72186f18cb" providerId="ADAL" clId="{612BD80E-745E-4F39-BFD2-13CC0A6C6378}" dt="2024-08-30T05:28:25.717" v="1410" actId="207"/>
          <ac:spMkLst>
            <pc:docMk/>
            <pc:sldMk cId="4173064661" sldId="2145705869"/>
            <ac:spMk id="34" creationId="{3239D4CF-16B8-3A64-AF83-A273080A12DF}"/>
          </ac:spMkLst>
        </pc:spChg>
        <pc:picChg chg="add mod modCrop">
          <ac:chgData name="Okada,Yasuhisa (HP Country Mgmt) NBI-JP-T" userId="ca42a0cb-3b74-44cf-8a48-2d72186f18cb" providerId="ADAL" clId="{612BD80E-745E-4F39-BFD2-13CC0A6C6378}" dt="2024-08-30T05:23:08.415" v="1275" actId="2085"/>
          <ac:picMkLst>
            <pc:docMk/>
            <pc:sldMk cId="4173064661" sldId="2145705869"/>
            <ac:picMk id="4" creationId="{4927131E-AA21-47F7-B9D1-875E025BBD70}"/>
          </ac:picMkLst>
        </pc:picChg>
        <pc:picChg chg="del">
          <ac:chgData name="Okada,Yasuhisa (HP Country Mgmt) NBI-JP-T" userId="ca42a0cb-3b74-44cf-8a48-2d72186f18cb" providerId="ADAL" clId="{612BD80E-745E-4F39-BFD2-13CC0A6C6378}" dt="2024-08-30T05:13:31.862" v="1011" actId="478"/>
          <ac:picMkLst>
            <pc:docMk/>
            <pc:sldMk cId="4173064661" sldId="2145705869"/>
            <ac:picMk id="5" creationId="{0261EF38-DC32-F9B8-83A9-DAA71CEF5199}"/>
          </ac:picMkLst>
        </pc:picChg>
        <pc:cxnChg chg="add mod">
          <ac:chgData name="Okada,Yasuhisa (HP Country Mgmt) NBI-JP-T" userId="ca42a0cb-3b74-44cf-8a48-2d72186f18cb" providerId="ADAL" clId="{612BD80E-745E-4F39-BFD2-13CC0A6C6378}" dt="2024-08-30T05:23:40.442" v="1311" actId="1037"/>
          <ac:cxnSpMkLst>
            <pc:docMk/>
            <pc:sldMk cId="4173064661" sldId="2145705869"/>
            <ac:cxnSpMk id="10" creationId="{7146E4B6-CF75-D157-08E3-86F27381FC65}"/>
          </ac:cxnSpMkLst>
        </pc:cxnChg>
        <pc:cxnChg chg="add mod">
          <ac:chgData name="Okada,Yasuhisa (HP Country Mgmt) NBI-JP-T" userId="ca42a0cb-3b74-44cf-8a48-2d72186f18cb" providerId="ADAL" clId="{612BD80E-745E-4F39-BFD2-13CC0A6C6378}" dt="2024-08-30T05:23:40.442" v="1311" actId="1037"/>
          <ac:cxnSpMkLst>
            <pc:docMk/>
            <pc:sldMk cId="4173064661" sldId="2145705869"/>
            <ac:cxnSpMk id="11" creationId="{6CB86E86-FB88-CEC7-8AA6-E0A26C4039C7}"/>
          </ac:cxnSpMkLst>
        </pc:cxnChg>
        <pc:cxnChg chg="add del mod">
          <ac:chgData name="Okada,Yasuhisa (HP Country Mgmt) NBI-JP-T" userId="ca42a0cb-3b74-44cf-8a48-2d72186f18cb" providerId="ADAL" clId="{612BD80E-745E-4F39-BFD2-13CC0A6C6378}" dt="2024-08-30T05:21:23.319" v="1091" actId="478"/>
          <ac:cxnSpMkLst>
            <pc:docMk/>
            <pc:sldMk cId="4173064661" sldId="2145705869"/>
            <ac:cxnSpMk id="14" creationId="{99D827A2-B463-D409-6FEF-974A4CF18E79}"/>
          </ac:cxnSpMkLst>
        </pc:cxnChg>
        <pc:cxnChg chg="add mod">
          <ac:chgData name="Okada,Yasuhisa (HP Country Mgmt) NBI-JP-T" userId="ca42a0cb-3b74-44cf-8a48-2d72186f18cb" providerId="ADAL" clId="{612BD80E-745E-4F39-BFD2-13CC0A6C6378}" dt="2024-08-30T05:23:40.442" v="1311" actId="1037"/>
          <ac:cxnSpMkLst>
            <pc:docMk/>
            <pc:sldMk cId="4173064661" sldId="2145705869"/>
            <ac:cxnSpMk id="19" creationId="{60E1E8E4-7AC6-BDC4-BB36-0AF9C82373D3}"/>
          </ac:cxnSpMkLst>
        </pc:cxnChg>
        <pc:cxnChg chg="add mod">
          <ac:chgData name="Okada,Yasuhisa (HP Country Mgmt) NBI-JP-T" userId="ca42a0cb-3b74-44cf-8a48-2d72186f18cb" providerId="ADAL" clId="{612BD80E-745E-4F39-BFD2-13CC0A6C6378}" dt="2024-08-30T05:23:40.442" v="1311" actId="1037"/>
          <ac:cxnSpMkLst>
            <pc:docMk/>
            <pc:sldMk cId="4173064661" sldId="2145705869"/>
            <ac:cxnSpMk id="20" creationId="{465992CE-58EE-D2FD-3088-384AEED245BE}"/>
          </ac:cxnSpMkLst>
        </pc:cxnChg>
        <pc:cxnChg chg="add mod">
          <ac:chgData name="Okada,Yasuhisa (HP Country Mgmt) NBI-JP-T" userId="ca42a0cb-3b74-44cf-8a48-2d72186f18cb" providerId="ADAL" clId="{612BD80E-745E-4F39-BFD2-13CC0A6C6378}" dt="2024-08-30T05:25:48.156" v="1325" actId="1036"/>
          <ac:cxnSpMkLst>
            <pc:docMk/>
            <pc:sldMk cId="4173064661" sldId="2145705869"/>
            <ac:cxnSpMk id="26" creationId="{0A00617F-B490-8E4E-70AB-6F9D13BBF2DB}"/>
          </ac:cxnSpMkLst>
        </pc:cxnChg>
        <pc:cxnChg chg="add mod">
          <ac:chgData name="Okada,Yasuhisa (HP Country Mgmt) NBI-JP-T" userId="ca42a0cb-3b74-44cf-8a48-2d72186f18cb" providerId="ADAL" clId="{612BD80E-745E-4F39-BFD2-13CC0A6C6378}" dt="2024-08-30T05:26:07.805" v="1332" actId="1037"/>
          <ac:cxnSpMkLst>
            <pc:docMk/>
            <pc:sldMk cId="4173064661" sldId="2145705869"/>
            <ac:cxnSpMk id="29" creationId="{0EDB1420-7942-57B0-811C-CB67CE5C0810}"/>
          </ac:cxnSpMkLst>
        </pc:cxnChg>
      </pc:sldChg>
      <pc:sldChg chg="del">
        <pc:chgData name="Okada,Yasuhisa (HP Country Mgmt) NBI-JP-T" userId="ca42a0cb-3b74-44cf-8a48-2d72186f18cb" providerId="ADAL" clId="{612BD80E-745E-4F39-BFD2-13CC0A6C6378}" dt="2024-08-28T07:47:19.719" v="194" actId="47"/>
        <pc:sldMkLst>
          <pc:docMk/>
          <pc:sldMk cId="1678467692" sldId="2145705870"/>
        </pc:sldMkLst>
      </pc:sldChg>
      <pc:sldChg chg="del">
        <pc:chgData name="Okada,Yasuhisa (HP Country Mgmt) NBI-JP-T" userId="ca42a0cb-3b74-44cf-8a48-2d72186f18cb" providerId="ADAL" clId="{612BD80E-745E-4F39-BFD2-13CC0A6C6378}" dt="2024-08-28T07:46:50.329" v="192" actId="47"/>
        <pc:sldMkLst>
          <pc:docMk/>
          <pc:sldMk cId="3271683372" sldId="2145705871"/>
        </pc:sldMkLst>
      </pc:sldChg>
      <pc:sldChg chg="addSp delSp modSp add mod">
        <pc:chgData name="Okada,Yasuhisa (HP Country Mgmt) NBI-JP-T" userId="ca42a0cb-3b74-44cf-8a48-2d72186f18cb" providerId="ADAL" clId="{612BD80E-745E-4F39-BFD2-13CC0A6C6378}" dt="2024-08-28T07:55:08.006" v="331" actId="14100"/>
        <pc:sldMkLst>
          <pc:docMk/>
          <pc:sldMk cId="3174209197" sldId="2145705872"/>
        </pc:sldMkLst>
        <pc:spChg chg="mod">
          <ac:chgData name="Okada,Yasuhisa (HP Country Mgmt) NBI-JP-T" userId="ca42a0cb-3b74-44cf-8a48-2d72186f18cb" providerId="ADAL" clId="{612BD80E-745E-4F39-BFD2-13CC0A6C6378}" dt="2024-08-28T07:46:47.192" v="191" actId="20577"/>
          <ac:spMkLst>
            <pc:docMk/>
            <pc:sldMk cId="3174209197" sldId="2145705872"/>
            <ac:spMk id="2" creationId="{D64ED048-6433-1AF5-CB5A-7763E84AF256}"/>
          </ac:spMkLst>
        </pc:spChg>
        <pc:spChg chg="del">
          <ac:chgData name="Okada,Yasuhisa (HP Country Mgmt) NBI-JP-T" userId="ca42a0cb-3b74-44cf-8a48-2d72186f18cb" providerId="ADAL" clId="{612BD80E-745E-4F39-BFD2-13CC0A6C6378}" dt="2024-08-28T07:46:54.469" v="193" actId="478"/>
          <ac:spMkLst>
            <pc:docMk/>
            <pc:sldMk cId="3174209197" sldId="2145705872"/>
            <ac:spMk id="3" creationId="{F2F85441-FBCC-0850-36C2-07D8A266B5D3}"/>
          </ac:spMkLst>
        </pc:spChg>
        <pc:spChg chg="del">
          <ac:chgData name="Okada,Yasuhisa (HP Country Mgmt) NBI-JP-T" userId="ca42a0cb-3b74-44cf-8a48-2d72186f18cb" providerId="ADAL" clId="{612BD80E-745E-4F39-BFD2-13CC0A6C6378}" dt="2024-08-28T07:54:38.246" v="306" actId="478"/>
          <ac:spMkLst>
            <pc:docMk/>
            <pc:sldMk cId="3174209197" sldId="2145705872"/>
            <ac:spMk id="5" creationId="{FD1C18DC-4E98-304F-07CC-BE8B622A0F0E}"/>
          </ac:spMkLst>
        </pc:spChg>
        <pc:spChg chg="add mod">
          <ac:chgData name="Okada,Yasuhisa (HP Country Mgmt) NBI-JP-T" userId="ca42a0cb-3b74-44cf-8a48-2d72186f18cb" providerId="ADAL" clId="{612BD80E-745E-4F39-BFD2-13CC0A6C6378}" dt="2024-08-28T07:55:08.006" v="331" actId="14100"/>
          <ac:spMkLst>
            <pc:docMk/>
            <pc:sldMk cId="3174209197" sldId="2145705872"/>
            <ac:spMk id="7" creationId="{D4B61622-FC8A-647A-FC6D-7E714EE828AD}"/>
          </ac:spMkLst>
        </pc:spChg>
        <pc:spChg chg="add mod">
          <ac:chgData name="Okada,Yasuhisa (HP Country Mgmt) NBI-JP-T" userId="ca42a0cb-3b74-44cf-8a48-2d72186f18cb" providerId="ADAL" clId="{612BD80E-745E-4F39-BFD2-13CC0A6C6378}" dt="2024-08-28T07:55:02.220" v="330" actId="1036"/>
          <ac:spMkLst>
            <pc:docMk/>
            <pc:sldMk cId="3174209197" sldId="2145705872"/>
            <ac:spMk id="8" creationId="{DCAE05C4-06B2-64B8-D31E-0A194F712CC2}"/>
          </ac:spMkLst>
        </pc:spChg>
        <pc:graphicFrameChg chg="add mod">
          <ac:chgData name="Okada,Yasuhisa (HP Country Mgmt) NBI-JP-T" userId="ca42a0cb-3b74-44cf-8a48-2d72186f18cb" providerId="ADAL" clId="{612BD80E-745E-4F39-BFD2-13CC0A6C6378}" dt="2024-08-28T07:54:53.549" v="320" actId="1036"/>
          <ac:graphicFrameMkLst>
            <pc:docMk/>
            <pc:sldMk cId="3174209197" sldId="2145705872"/>
            <ac:graphicFrameMk id="4" creationId="{FD0FA6DC-E653-888A-13C5-F09508D48058}"/>
          </ac:graphicFrameMkLst>
        </pc:graphicFrameChg>
        <pc:graphicFrameChg chg="add mod">
          <ac:chgData name="Okada,Yasuhisa (HP Country Mgmt) NBI-JP-T" userId="ca42a0cb-3b74-44cf-8a48-2d72186f18cb" providerId="ADAL" clId="{612BD80E-745E-4F39-BFD2-13CC0A6C6378}" dt="2024-08-28T07:54:48.134" v="315" actId="1036"/>
          <ac:graphicFrameMkLst>
            <pc:docMk/>
            <pc:sldMk cId="3174209197" sldId="2145705872"/>
            <ac:graphicFrameMk id="6" creationId="{A2BB7151-6E16-3777-D121-30A1D81CA621}"/>
          </ac:graphicFrameMkLst>
        </pc:graphicFrameChg>
      </pc:sldChg>
      <pc:sldChg chg="add del">
        <pc:chgData name="Okada,Yasuhisa (HP Country Mgmt) NBI-JP-T" userId="ca42a0cb-3b74-44cf-8a48-2d72186f18cb" providerId="ADAL" clId="{612BD80E-745E-4F39-BFD2-13CC0A6C6378}" dt="2024-08-30T04:15:26.870" v="1010" actId="47"/>
        <pc:sldMkLst>
          <pc:docMk/>
          <pc:sldMk cId="3571586488" sldId="2145705873"/>
        </pc:sldMkLst>
      </pc:sldChg>
      <pc:sldChg chg="addSp delSp modSp add mod">
        <pc:chgData name="Okada,Yasuhisa (HP Country Mgmt) NBI-JP-T" userId="ca42a0cb-3b74-44cf-8a48-2d72186f18cb" providerId="ADAL" clId="{612BD80E-745E-4F39-BFD2-13CC0A6C6378}" dt="2024-08-28T08:47:29.749" v="938" actId="113"/>
        <pc:sldMkLst>
          <pc:docMk/>
          <pc:sldMk cId="3299514076" sldId="2145705874"/>
        </pc:sldMkLst>
        <pc:spChg chg="mod">
          <ac:chgData name="Okada,Yasuhisa (HP Country Mgmt) NBI-JP-T" userId="ca42a0cb-3b74-44cf-8a48-2d72186f18cb" providerId="ADAL" clId="{612BD80E-745E-4F39-BFD2-13CC0A6C6378}" dt="2024-08-28T08:34:18.003" v="595" actId="6549"/>
          <ac:spMkLst>
            <pc:docMk/>
            <pc:sldMk cId="3299514076" sldId="2145705874"/>
            <ac:spMk id="2" creationId="{D64ED048-6433-1AF5-CB5A-7763E84AF256}"/>
          </ac:spMkLst>
        </pc:spChg>
        <pc:spChg chg="del">
          <ac:chgData name="Okada,Yasuhisa (HP Country Mgmt) NBI-JP-T" userId="ca42a0cb-3b74-44cf-8a48-2d72186f18cb" providerId="ADAL" clId="{612BD80E-745E-4F39-BFD2-13CC0A6C6378}" dt="2024-08-28T08:34:06.393" v="586" actId="478"/>
          <ac:spMkLst>
            <pc:docMk/>
            <pc:sldMk cId="3299514076" sldId="2145705874"/>
            <ac:spMk id="3" creationId="{975ECAA1-A1E8-419C-04DD-AD1597820E21}"/>
          </ac:spMkLst>
        </pc:spChg>
        <pc:spChg chg="del">
          <ac:chgData name="Okada,Yasuhisa (HP Country Mgmt) NBI-JP-T" userId="ca42a0cb-3b74-44cf-8a48-2d72186f18cb" providerId="ADAL" clId="{612BD80E-745E-4F39-BFD2-13CC0A6C6378}" dt="2024-08-28T08:34:05.035" v="585" actId="478"/>
          <ac:spMkLst>
            <pc:docMk/>
            <pc:sldMk cId="3299514076" sldId="2145705874"/>
            <ac:spMk id="5" creationId="{A0F2FC50-C42C-A1F4-7C4C-A25D8FDF06C5}"/>
          </ac:spMkLst>
        </pc:spChg>
        <pc:spChg chg="del">
          <ac:chgData name="Okada,Yasuhisa (HP Country Mgmt) NBI-JP-T" userId="ca42a0cb-3b74-44cf-8a48-2d72186f18cb" providerId="ADAL" clId="{612BD80E-745E-4F39-BFD2-13CC0A6C6378}" dt="2024-08-28T08:34:01.305" v="584" actId="478"/>
          <ac:spMkLst>
            <pc:docMk/>
            <pc:sldMk cId="3299514076" sldId="2145705874"/>
            <ac:spMk id="6" creationId="{056FEE22-95EA-222C-EC68-1A45C9ACE707}"/>
          </ac:spMkLst>
        </pc:spChg>
        <pc:spChg chg="del">
          <ac:chgData name="Okada,Yasuhisa (HP Country Mgmt) NBI-JP-T" userId="ca42a0cb-3b74-44cf-8a48-2d72186f18cb" providerId="ADAL" clId="{612BD80E-745E-4F39-BFD2-13CC0A6C6378}" dt="2024-08-28T08:34:09.508" v="587" actId="478"/>
          <ac:spMkLst>
            <pc:docMk/>
            <pc:sldMk cId="3299514076" sldId="2145705874"/>
            <ac:spMk id="14" creationId="{6EB6022D-8F88-B613-2285-73094B26C540}"/>
          </ac:spMkLst>
        </pc:spChg>
        <pc:graphicFrameChg chg="add mod modGraphic">
          <ac:chgData name="Okada,Yasuhisa (HP Country Mgmt) NBI-JP-T" userId="ca42a0cb-3b74-44cf-8a48-2d72186f18cb" providerId="ADAL" clId="{612BD80E-745E-4F39-BFD2-13CC0A6C6378}" dt="2024-08-28T08:47:29.749" v="938" actId="113"/>
          <ac:graphicFrameMkLst>
            <pc:docMk/>
            <pc:sldMk cId="3299514076" sldId="2145705874"/>
            <ac:graphicFrameMk id="4" creationId="{77BF5D2E-A840-D76E-D1A8-E606BF20F6B8}"/>
          </ac:graphicFrameMkLst>
        </pc:graphicFrameChg>
      </pc:sldChg>
    </pc:docChg>
  </pc:docChgLst>
  <pc:docChgLst>
    <pc:chgData name="Okada,Yasuhisa (HP CRM) NBI-JP-T" userId="ca42a0cb-3b74-44cf-8a48-2d72186f18cb" providerId="ADAL" clId="{661F16C5-C033-4B78-9D1C-AE22F036AE85}"/>
    <pc:docChg chg="undo custSel addSld delSld modSld delMainMaster">
      <pc:chgData name="Okada,Yasuhisa (HP CRM) NBI-JP-T" userId="ca42a0cb-3b74-44cf-8a48-2d72186f18cb" providerId="ADAL" clId="{661F16C5-C033-4B78-9D1C-AE22F036AE85}" dt="2024-06-26T00:37:35.703" v="1116"/>
      <pc:docMkLst>
        <pc:docMk/>
      </pc:docMkLst>
      <pc:sldChg chg="del">
        <pc:chgData name="Okada,Yasuhisa (HP CRM) NBI-JP-T" userId="ca42a0cb-3b74-44cf-8a48-2d72186f18cb" providerId="ADAL" clId="{661F16C5-C033-4B78-9D1C-AE22F036AE85}" dt="2024-06-18T04:43:42.971" v="10" actId="47"/>
        <pc:sldMkLst>
          <pc:docMk/>
          <pc:sldMk cId="1429912873" sldId="9801"/>
        </pc:sldMkLst>
      </pc:sldChg>
      <pc:sldChg chg="del">
        <pc:chgData name="Okada,Yasuhisa (HP CRM) NBI-JP-T" userId="ca42a0cb-3b74-44cf-8a48-2d72186f18cb" providerId="ADAL" clId="{661F16C5-C033-4B78-9D1C-AE22F036AE85}" dt="2024-06-18T04:43:23.963" v="0" actId="47"/>
        <pc:sldMkLst>
          <pc:docMk/>
          <pc:sldMk cId="1650148750" sldId="9811"/>
        </pc:sldMkLst>
      </pc:sldChg>
      <pc:sldChg chg="del">
        <pc:chgData name="Okada,Yasuhisa (HP CRM) NBI-JP-T" userId="ca42a0cb-3b74-44cf-8a48-2d72186f18cb" providerId="ADAL" clId="{661F16C5-C033-4B78-9D1C-AE22F036AE85}" dt="2024-06-18T04:43:23.963" v="0" actId="47"/>
        <pc:sldMkLst>
          <pc:docMk/>
          <pc:sldMk cId="2306567097" sldId="9812"/>
        </pc:sldMkLst>
      </pc:sldChg>
      <pc:sldChg chg="del">
        <pc:chgData name="Okada,Yasuhisa (HP CRM) NBI-JP-T" userId="ca42a0cb-3b74-44cf-8a48-2d72186f18cb" providerId="ADAL" clId="{661F16C5-C033-4B78-9D1C-AE22F036AE85}" dt="2024-06-18T04:43:23.963" v="0" actId="47"/>
        <pc:sldMkLst>
          <pc:docMk/>
          <pc:sldMk cId="185245449" sldId="9813"/>
        </pc:sldMkLst>
      </pc:sldChg>
      <pc:sldChg chg="del">
        <pc:chgData name="Okada,Yasuhisa (HP CRM) NBI-JP-T" userId="ca42a0cb-3b74-44cf-8a48-2d72186f18cb" providerId="ADAL" clId="{661F16C5-C033-4B78-9D1C-AE22F036AE85}" dt="2024-06-18T04:43:23.963" v="0" actId="47"/>
        <pc:sldMkLst>
          <pc:docMk/>
          <pc:sldMk cId="798091859" sldId="9814"/>
        </pc:sldMkLst>
      </pc:sldChg>
      <pc:sldChg chg="del">
        <pc:chgData name="Okada,Yasuhisa (HP CRM) NBI-JP-T" userId="ca42a0cb-3b74-44cf-8a48-2d72186f18cb" providerId="ADAL" clId="{661F16C5-C033-4B78-9D1C-AE22F036AE85}" dt="2024-06-18T04:43:23.963" v="0" actId="47"/>
        <pc:sldMkLst>
          <pc:docMk/>
          <pc:sldMk cId="2312638040" sldId="9815"/>
        </pc:sldMkLst>
      </pc:sldChg>
      <pc:sldChg chg="del">
        <pc:chgData name="Okada,Yasuhisa (HP CRM) NBI-JP-T" userId="ca42a0cb-3b74-44cf-8a48-2d72186f18cb" providerId="ADAL" clId="{661F16C5-C033-4B78-9D1C-AE22F036AE85}" dt="2024-06-18T04:43:23.963" v="0" actId="47"/>
        <pc:sldMkLst>
          <pc:docMk/>
          <pc:sldMk cId="896553123" sldId="9816"/>
        </pc:sldMkLst>
      </pc:sldChg>
      <pc:sldChg chg="del">
        <pc:chgData name="Okada,Yasuhisa (HP CRM) NBI-JP-T" userId="ca42a0cb-3b74-44cf-8a48-2d72186f18cb" providerId="ADAL" clId="{661F16C5-C033-4B78-9D1C-AE22F036AE85}" dt="2024-06-18T04:43:23.963" v="0" actId="47"/>
        <pc:sldMkLst>
          <pc:docMk/>
          <pc:sldMk cId="1669997435" sldId="9817"/>
        </pc:sldMkLst>
      </pc:sldChg>
      <pc:sldChg chg="del">
        <pc:chgData name="Okada,Yasuhisa (HP CRM) NBI-JP-T" userId="ca42a0cb-3b74-44cf-8a48-2d72186f18cb" providerId="ADAL" clId="{661F16C5-C033-4B78-9D1C-AE22F036AE85}" dt="2024-06-18T04:43:23.963" v="0" actId="47"/>
        <pc:sldMkLst>
          <pc:docMk/>
          <pc:sldMk cId="61400016" sldId="9818"/>
        </pc:sldMkLst>
      </pc:sldChg>
      <pc:sldChg chg="del">
        <pc:chgData name="Okada,Yasuhisa (HP CRM) NBI-JP-T" userId="ca42a0cb-3b74-44cf-8a48-2d72186f18cb" providerId="ADAL" clId="{661F16C5-C033-4B78-9D1C-AE22F036AE85}" dt="2024-06-18T04:43:23.963" v="0" actId="47"/>
        <pc:sldMkLst>
          <pc:docMk/>
          <pc:sldMk cId="2028422029" sldId="9819"/>
        </pc:sldMkLst>
      </pc:sldChg>
      <pc:sldChg chg="del">
        <pc:chgData name="Okada,Yasuhisa (HP CRM) NBI-JP-T" userId="ca42a0cb-3b74-44cf-8a48-2d72186f18cb" providerId="ADAL" clId="{661F16C5-C033-4B78-9D1C-AE22F036AE85}" dt="2024-06-18T04:43:23.963" v="0" actId="47"/>
        <pc:sldMkLst>
          <pc:docMk/>
          <pc:sldMk cId="1942588451" sldId="9820"/>
        </pc:sldMkLst>
      </pc:sldChg>
      <pc:sldChg chg="del">
        <pc:chgData name="Okada,Yasuhisa (HP CRM) NBI-JP-T" userId="ca42a0cb-3b74-44cf-8a48-2d72186f18cb" providerId="ADAL" clId="{661F16C5-C033-4B78-9D1C-AE22F036AE85}" dt="2024-06-18T04:43:23.963" v="0" actId="47"/>
        <pc:sldMkLst>
          <pc:docMk/>
          <pc:sldMk cId="2176475319" sldId="9821"/>
        </pc:sldMkLst>
      </pc:sldChg>
      <pc:sldChg chg="addSp delSp modSp del mod">
        <pc:chgData name="Okada,Yasuhisa (HP CRM) NBI-JP-T" userId="ca42a0cb-3b74-44cf-8a48-2d72186f18cb" providerId="ADAL" clId="{661F16C5-C033-4B78-9D1C-AE22F036AE85}" dt="2024-06-26T00:29:41.014" v="1098" actId="47"/>
        <pc:sldMkLst>
          <pc:docMk/>
          <pc:sldMk cId="544765421" sldId="9822"/>
        </pc:sldMkLst>
        <pc:spChg chg="del">
          <ac:chgData name="Okada,Yasuhisa (HP CRM) NBI-JP-T" userId="ca42a0cb-3b74-44cf-8a48-2d72186f18cb" providerId="ADAL" clId="{661F16C5-C033-4B78-9D1C-AE22F036AE85}" dt="2024-06-18T04:43:29.543" v="2" actId="478"/>
          <ac:spMkLst>
            <pc:docMk/>
            <pc:sldMk cId="544765421" sldId="9822"/>
            <ac:spMk id="2" creationId="{18FD60DF-5614-0CCD-D84E-FA3747F9A43D}"/>
          </ac:spMkLst>
        </pc:spChg>
        <pc:spChg chg="add del mod">
          <ac:chgData name="Okada,Yasuhisa (HP CRM) NBI-JP-T" userId="ca42a0cb-3b74-44cf-8a48-2d72186f18cb" providerId="ADAL" clId="{661F16C5-C033-4B78-9D1C-AE22F036AE85}" dt="2024-06-18T04:43:32.036" v="3" actId="478"/>
          <ac:spMkLst>
            <pc:docMk/>
            <pc:sldMk cId="544765421" sldId="9822"/>
            <ac:spMk id="4" creationId="{1C0F3328-BB62-6C65-D9D2-ECF84875CF4E}"/>
          </ac:spMkLst>
        </pc:spChg>
        <pc:spChg chg="del">
          <ac:chgData name="Okada,Yasuhisa (HP CRM) NBI-JP-T" userId="ca42a0cb-3b74-44cf-8a48-2d72186f18cb" providerId="ADAL" clId="{661F16C5-C033-4B78-9D1C-AE22F036AE85}" dt="2024-06-18T04:43:27.075" v="1" actId="478"/>
          <ac:spMkLst>
            <pc:docMk/>
            <pc:sldMk cId="544765421" sldId="9822"/>
            <ac:spMk id="8" creationId="{3D6AC31E-B062-F00F-7C57-38B54767C44B}"/>
          </ac:spMkLst>
        </pc:spChg>
        <pc:picChg chg="add">
          <ac:chgData name="Okada,Yasuhisa (HP CRM) NBI-JP-T" userId="ca42a0cb-3b74-44cf-8a48-2d72186f18cb" providerId="ADAL" clId="{661F16C5-C033-4B78-9D1C-AE22F036AE85}" dt="2024-06-18T04:44:06.147" v="11" actId="22"/>
          <ac:picMkLst>
            <pc:docMk/>
            <pc:sldMk cId="544765421" sldId="9822"/>
            <ac:picMk id="6" creationId="{4FEF1297-D524-0BC0-B19F-63536F6FDB61}"/>
          </ac:picMkLst>
        </pc:picChg>
      </pc:sldChg>
      <pc:sldChg chg="addSp add del mod">
        <pc:chgData name="Okada,Yasuhisa (HP CRM) NBI-JP-T" userId="ca42a0cb-3b74-44cf-8a48-2d72186f18cb" providerId="ADAL" clId="{661F16C5-C033-4B78-9D1C-AE22F036AE85}" dt="2024-06-26T00:29:41.014" v="1098" actId="47"/>
        <pc:sldMkLst>
          <pc:docMk/>
          <pc:sldMk cId="1785407118" sldId="9823"/>
        </pc:sldMkLst>
        <pc:picChg chg="add">
          <ac:chgData name="Okada,Yasuhisa (HP CRM) NBI-JP-T" userId="ca42a0cb-3b74-44cf-8a48-2d72186f18cb" providerId="ADAL" clId="{661F16C5-C033-4B78-9D1C-AE22F036AE85}" dt="2024-06-18T04:44:42.512" v="12" actId="22"/>
          <ac:picMkLst>
            <pc:docMk/>
            <pc:sldMk cId="1785407118" sldId="9823"/>
            <ac:picMk id="3" creationId="{6E7CA4BD-CBCD-44CA-87A9-385AE93188BF}"/>
          </ac:picMkLst>
        </pc:picChg>
      </pc:sldChg>
      <pc:sldChg chg="del">
        <pc:chgData name="Okada,Yasuhisa (HP CRM) NBI-JP-T" userId="ca42a0cb-3b74-44cf-8a48-2d72186f18cb" providerId="ADAL" clId="{661F16C5-C033-4B78-9D1C-AE22F036AE85}" dt="2024-06-18T04:43:35.225" v="4" actId="47"/>
        <pc:sldMkLst>
          <pc:docMk/>
          <pc:sldMk cId="2902978677" sldId="9823"/>
        </pc:sldMkLst>
      </pc:sldChg>
      <pc:sldChg chg="addSp modSp add del mod">
        <pc:chgData name="Okada,Yasuhisa (HP CRM) NBI-JP-T" userId="ca42a0cb-3b74-44cf-8a48-2d72186f18cb" providerId="ADAL" clId="{661F16C5-C033-4B78-9D1C-AE22F036AE85}" dt="2024-06-26T00:29:41.014" v="1098" actId="47"/>
        <pc:sldMkLst>
          <pc:docMk/>
          <pc:sldMk cId="1429969919" sldId="9824"/>
        </pc:sldMkLst>
        <pc:picChg chg="add mod modCrop">
          <ac:chgData name="Okada,Yasuhisa (HP CRM) NBI-JP-T" userId="ca42a0cb-3b74-44cf-8a48-2d72186f18cb" providerId="ADAL" clId="{661F16C5-C033-4B78-9D1C-AE22F036AE85}" dt="2024-06-18T04:56:21.816" v="27" actId="14100"/>
          <ac:picMkLst>
            <pc:docMk/>
            <pc:sldMk cId="1429969919" sldId="9824"/>
            <ac:picMk id="3" creationId="{508B2E43-7E4A-0D56-5659-57854F02EDDE}"/>
          </ac:picMkLst>
        </pc:picChg>
        <pc:picChg chg="add mod">
          <ac:chgData name="Okada,Yasuhisa (HP CRM) NBI-JP-T" userId="ca42a0cb-3b74-44cf-8a48-2d72186f18cb" providerId="ADAL" clId="{661F16C5-C033-4B78-9D1C-AE22F036AE85}" dt="2024-06-18T04:56:17.547" v="26" actId="14100"/>
          <ac:picMkLst>
            <pc:docMk/>
            <pc:sldMk cId="1429969919" sldId="9824"/>
            <ac:picMk id="5" creationId="{9EC22D16-EC80-AC05-0DCC-3BB431B9CC82}"/>
          </ac:picMkLst>
        </pc:picChg>
      </pc:sldChg>
      <pc:sldChg chg="del">
        <pc:chgData name="Okada,Yasuhisa (HP CRM) NBI-JP-T" userId="ca42a0cb-3b74-44cf-8a48-2d72186f18cb" providerId="ADAL" clId="{661F16C5-C033-4B78-9D1C-AE22F036AE85}" dt="2024-06-18T04:43:35.225" v="4" actId="47"/>
        <pc:sldMkLst>
          <pc:docMk/>
          <pc:sldMk cId="2767797549" sldId="9824"/>
        </pc:sldMkLst>
      </pc:sldChg>
      <pc:sldChg chg="addSp modSp add del mod">
        <pc:chgData name="Okada,Yasuhisa (HP CRM) NBI-JP-T" userId="ca42a0cb-3b74-44cf-8a48-2d72186f18cb" providerId="ADAL" clId="{661F16C5-C033-4B78-9D1C-AE22F036AE85}" dt="2024-06-26T00:29:41.014" v="1098" actId="47"/>
        <pc:sldMkLst>
          <pc:docMk/>
          <pc:sldMk cId="3893845235" sldId="9825"/>
        </pc:sldMkLst>
        <pc:picChg chg="add mod">
          <ac:chgData name="Okada,Yasuhisa (HP CRM) NBI-JP-T" userId="ca42a0cb-3b74-44cf-8a48-2d72186f18cb" providerId="ADAL" clId="{661F16C5-C033-4B78-9D1C-AE22F036AE85}" dt="2024-06-18T04:57:18.330" v="30" actId="1076"/>
          <ac:picMkLst>
            <pc:docMk/>
            <pc:sldMk cId="3893845235" sldId="9825"/>
            <ac:picMk id="3" creationId="{97C3D487-FBA0-E405-375C-F95371C3254B}"/>
          </ac:picMkLst>
        </pc:picChg>
      </pc:sldChg>
      <pc:sldChg chg="del">
        <pc:chgData name="Okada,Yasuhisa (HP CRM) NBI-JP-T" userId="ca42a0cb-3b74-44cf-8a48-2d72186f18cb" providerId="ADAL" clId="{661F16C5-C033-4B78-9D1C-AE22F036AE85}" dt="2024-06-18T04:43:35.225" v="4" actId="47"/>
        <pc:sldMkLst>
          <pc:docMk/>
          <pc:sldMk cId="4125708890" sldId="9825"/>
        </pc:sldMkLst>
      </pc:sldChg>
      <pc:sldChg chg="addSp modSp add mod">
        <pc:chgData name="Okada,Yasuhisa (HP CRM) NBI-JP-T" userId="ca42a0cb-3b74-44cf-8a48-2d72186f18cb" providerId="ADAL" clId="{661F16C5-C033-4B78-9D1C-AE22F036AE85}" dt="2024-06-26T00:37:26.644" v="1113" actId="3064"/>
        <pc:sldMkLst>
          <pc:docMk/>
          <pc:sldMk cId="1580491589" sldId="9826"/>
        </pc:sldMkLst>
        <pc:spChg chg="add mod">
          <ac:chgData name="Okada,Yasuhisa (HP CRM) NBI-JP-T" userId="ca42a0cb-3b74-44cf-8a48-2d72186f18cb" providerId="ADAL" clId="{661F16C5-C033-4B78-9D1C-AE22F036AE85}" dt="2024-06-26T00:37:05.922" v="1109" actId="20577"/>
          <ac:spMkLst>
            <pc:docMk/>
            <pc:sldMk cId="1580491589" sldId="9826"/>
            <ac:spMk id="2" creationId="{D64ED048-6433-1AF5-CB5A-7763E84AF256}"/>
          </ac:spMkLst>
        </pc:spChg>
        <pc:spChg chg="add mod">
          <ac:chgData name="Okada,Yasuhisa (HP CRM) NBI-JP-T" userId="ca42a0cb-3b74-44cf-8a48-2d72186f18cb" providerId="ADAL" clId="{661F16C5-C033-4B78-9D1C-AE22F036AE85}" dt="2024-06-26T00:37:26.644" v="1113" actId="3064"/>
          <ac:spMkLst>
            <pc:docMk/>
            <pc:sldMk cId="1580491589" sldId="9826"/>
            <ac:spMk id="3" creationId="{F2F85441-FBCC-0850-36C2-07D8A266B5D3}"/>
          </ac:spMkLst>
        </pc:spChg>
      </pc:sldChg>
      <pc:sldChg chg="del">
        <pc:chgData name="Okada,Yasuhisa (HP CRM) NBI-JP-T" userId="ca42a0cb-3b74-44cf-8a48-2d72186f18cb" providerId="ADAL" clId="{661F16C5-C033-4B78-9D1C-AE22F036AE85}" dt="2024-06-18T04:43:35.225" v="4" actId="47"/>
        <pc:sldMkLst>
          <pc:docMk/>
          <pc:sldMk cId="2759833449" sldId="9826"/>
        </pc:sldMkLst>
      </pc:sldChg>
      <pc:sldChg chg="add del">
        <pc:chgData name="Okada,Yasuhisa (HP CRM) NBI-JP-T" userId="ca42a0cb-3b74-44cf-8a48-2d72186f18cb" providerId="ADAL" clId="{661F16C5-C033-4B78-9D1C-AE22F036AE85}" dt="2024-06-26T00:29:48.891" v="1099" actId="47"/>
        <pc:sldMkLst>
          <pc:docMk/>
          <pc:sldMk cId="3790847340" sldId="9827"/>
        </pc:sldMkLst>
      </pc:sldChg>
      <pc:sldChg chg="add">
        <pc:chgData name="Okada,Yasuhisa (HP CRM) NBI-JP-T" userId="ca42a0cb-3b74-44cf-8a48-2d72186f18cb" providerId="ADAL" clId="{661F16C5-C033-4B78-9D1C-AE22F036AE85}" dt="2024-06-26T00:33:01.256" v="1100"/>
        <pc:sldMkLst>
          <pc:docMk/>
          <pc:sldMk cId="1207866749" sldId="2145705770"/>
        </pc:sldMkLst>
      </pc:sldChg>
      <pc:sldChg chg="add">
        <pc:chgData name="Okada,Yasuhisa (HP CRM) NBI-JP-T" userId="ca42a0cb-3b74-44cf-8a48-2d72186f18cb" providerId="ADAL" clId="{661F16C5-C033-4B78-9D1C-AE22F036AE85}" dt="2024-06-26T00:37:35.250" v="1114"/>
        <pc:sldMkLst>
          <pc:docMk/>
          <pc:sldMk cId="134181577" sldId="2145705848"/>
        </pc:sldMkLst>
      </pc:sldChg>
      <pc:sldChg chg="add">
        <pc:chgData name="Okada,Yasuhisa (HP CRM) NBI-JP-T" userId="ca42a0cb-3b74-44cf-8a48-2d72186f18cb" providerId="ADAL" clId="{661F16C5-C033-4B78-9D1C-AE22F036AE85}" dt="2024-06-26T00:37:35.407" v="1115"/>
        <pc:sldMkLst>
          <pc:docMk/>
          <pc:sldMk cId="3666727288" sldId="2145705849"/>
        </pc:sldMkLst>
      </pc:sldChg>
      <pc:sldChg chg="add">
        <pc:chgData name="Okada,Yasuhisa (HP CRM) NBI-JP-T" userId="ca42a0cb-3b74-44cf-8a48-2d72186f18cb" providerId="ADAL" clId="{661F16C5-C033-4B78-9D1C-AE22F036AE85}" dt="2024-06-26T00:37:35.703" v="1116"/>
        <pc:sldMkLst>
          <pc:docMk/>
          <pc:sldMk cId="2191534515" sldId="2145705850"/>
        </pc:sldMkLst>
      </pc:sldChg>
      <pc:sldChg chg="del">
        <pc:chgData name="Okada,Yasuhisa (HP CRM) NBI-JP-T" userId="ca42a0cb-3b74-44cf-8a48-2d72186f18cb" providerId="ADAL" clId="{661F16C5-C033-4B78-9D1C-AE22F036AE85}" dt="2024-06-26T00:29:41.014" v="1098" actId="47"/>
        <pc:sldMkLst>
          <pc:docMk/>
          <pc:sldMk cId="3515962945" sldId="2147483350"/>
        </pc:sldMkLst>
      </pc:sldChg>
      <pc:sldChg chg="addSp delSp modSp add del mod">
        <pc:chgData name="Okada,Yasuhisa (HP CRM) NBI-JP-T" userId="ca42a0cb-3b74-44cf-8a48-2d72186f18cb" providerId="ADAL" clId="{661F16C5-C033-4B78-9D1C-AE22F036AE85}" dt="2024-06-26T00:29:41.014" v="1098" actId="47"/>
        <pc:sldMkLst>
          <pc:docMk/>
          <pc:sldMk cId="3596403236" sldId="2147483351"/>
        </pc:sldMkLst>
        <pc:spChg chg="mod">
          <ac:chgData name="Okada,Yasuhisa (HP CRM) NBI-JP-T" userId="ca42a0cb-3b74-44cf-8a48-2d72186f18cb" providerId="ADAL" clId="{661F16C5-C033-4B78-9D1C-AE22F036AE85}" dt="2024-06-24T23:17:07.265" v="852" actId="1036"/>
          <ac:spMkLst>
            <pc:docMk/>
            <pc:sldMk cId="3596403236" sldId="2147483351"/>
            <ac:spMk id="2" creationId="{64BAB4FC-B859-44DA-7F09-1107B7FFC013}"/>
          </ac:spMkLst>
        </pc:spChg>
        <pc:spChg chg="mod">
          <ac:chgData name="Okada,Yasuhisa (HP CRM) NBI-JP-T" userId="ca42a0cb-3b74-44cf-8a48-2d72186f18cb" providerId="ADAL" clId="{661F16C5-C033-4B78-9D1C-AE22F036AE85}" dt="2024-06-24T23:20:49.661" v="1043" actId="20577"/>
          <ac:spMkLst>
            <pc:docMk/>
            <pc:sldMk cId="3596403236" sldId="2147483351"/>
            <ac:spMk id="3" creationId="{2DF33345-0A8D-AA97-5CF8-12F162ABE06A}"/>
          </ac:spMkLst>
        </pc:spChg>
        <pc:spChg chg="del mod">
          <ac:chgData name="Okada,Yasuhisa (HP CRM) NBI-JP-T" userId="ca42a0cb-3b74-44cf-8a48-2d72186f18cb" providerId="ADAL" clId="{661F16C5-C033-4B78-9D1C-AE22F036AE85}" dt="2024-06-24T23:17:14.091" v="854" actId="478"/>
          <ac:spMkLst>
            <pc:docMk/>
            <pc:sldMk cId="3596403236" sldId="2147483351"/>
            <ac:spMk id="4" creationId="{2BE90D63-B899-BD48-601F-C283983D5B6A}"/>
          </ac:spMkLst>
        </pc:spChg>
        <pc:spChg chg="mod">
          <ac:chgData name="Okada,Yasuhisa (HP CRM) NBI-JP-T" userId="ca42a0cb-3b74-44cf-8a48-2d72186f18cb" providerId="ADAL" clId="{661F16C5-C033-4B78-9D1C-AE22F036AE85}" dt="2024-06-24T22:56:48.155" v="196" actId="6549"/>
          <ac:spMkLst>
            <pc:docMk/>
            <pc:sldMk cId="3596403236" sldId="2147483351"/>
            <ac:spMk id="10" creationId="{CDA7E692-DBA6-AB67-AD5F-6E06B6363D93}"/>
          </ac:spMkLst>
        </pc:spChg>
        <pc:spChg chg="mod">
          <ac:chgData name="Okada,Yasuhisa (HP CRM) NBI-JP-T" userId="ca42a0cb-3b74-44cf-8a48-2d72186f18cb" providerId="ADAL" clId="{661F16C5-C033-4B78-9D1C-AE22F036AE85}" dt="2024-06-24T23:16:58.213" v="823" actId="404"/>
          <ac:spMkLst>
            <pc:docMk/>
            <pc:sldMk cId="3596403236" sldId="2147483351"/>
            <ac:spMk id="13" creationId="{31D2EE30-955B-AF02-89DF-E3674FE0CF23}"/>
          </ac:spMkLst>
        </pc:spChg>
        <pc:spChg chg="mod">
          <ac:chgData name="Okada,Yasuhisa (HP CRM) NBI-JP-T" userId="ca42a0cb-3b74-44cf-8a48-2d72186f18cb" providerId="ADAL" clId="{661F16C5-C033-4B78-9D1C-AE22F036AE85}" dt="2024-06-24T23:21:41.740" v="1097" actId="207"/>
          <ac:spMkLst>
            <pc:docMk/>
            <pc:sldMk cId="3596403236" sldId="2147483351"/>
            <ac:spMk id="25" creationId="{9D32D4C6-F6D9-C696-0161-9D75CFDB9254}"/>
          </ac:spMkLst>
        </pc:spChg>
        <pc:spChg chg="del">
          <ac:chgData name="Okada,Yasuhisa (HP CRM) NBI-JP-T" userId="ca42a0cb-3b74-44cf-8a48-2d72186f18cb" providerId="ADAL" clId="{661F16C5-C033-4B78-9D1C-AE22F036AE85}" dt="2024-06-24T23:15:45.745" v="780" actId="478"/>
          <ac:spMkLst>
            <pc:docMk/>
            <pc:sldMk cId="3596403236" sldId="2147483351"/>
            <ac:spMk id="32" creationId="{1D01533C-6270-71C8-2AC2-9A0446AC73FC}"/>
          </ac:spMkLst>
        </pc:spChg>
        <pc:spChg chg="mod">
          <ac:chgData name="Okada,Yasuhisa (HP CRM) NBI-JP-T" userId="ca42a0cb-3b74-44cf-8a48-2d72186f18cb" providerId="ADAL" clId="{661F16C5-C033-4B78-9D1C-AE22F036AE85}" dt="2024-06-24T23:13:56.259" v="656" actId="1035"/>
          <ac:spMkLst>
            <pc:docMk/>
            <pc:sldMk cId="3596403236" sldId="2147483351"/>
            <ac:spMk id="39" creationId="{AA4C1ED5-7C2E-092E-A0B4-3CE72065B1D1}"/>
          </ac:spMkLst>
        </pc:spChg>
        <pc:cxnChg chg="add mod">
          <ac:chgData name="Okada,Yasuhisa (HP CRM) NBI-JP-T" userId="ca42a0cb-3b74-44cf-8a48-2d72186f18cb" providerId="ADAL" clId="{661F16C5-C033-4B78-9D1C-AE22F036AE85}" dt="2024-06-24T23:17:07.265" v="852" actId="1036"/>
          <ac:cxnSpMkLst>
            <pc:docMk/>
            <pc:sldMk cId="3596403236" sldId="2147483351"/>
            <ac:cxnSpMk id="8" creationId="{96B672CC-E134-B594-1716-45DDF0884DCB}"/>
          </ac:cxnSpMkLst>
        </pc:cxnChg>
        <pc:cxnChg chg="mod">
          <ac:chgData name="Okada,Yasuhisa (HP CRM) NBI-JP-T" userId="ca42a0cb-3b74-44cf-8a48-2d72186f18cb" providerId="ADAL" clId="{661F16C5-C033-4B78-9D1C-AE22F036AE85}" dt="2024-06-24T23:13:56.259" v="656" actId="1035"/>
          <ac:cxnSpMkLst>
            <pc:docMk/>
            <pc:sldMk cId="3596403236" sldId="2147483351"/>
            <ac:cxnSpMk id="40" creationId="{AC5322A3-6E81-1D90-80E2-179832EFE00D}"/>
          </ac:cxnSpMkLst>
        </pc:cxnChg>
      </pc:sldChg>
      <pc:sldMasterChg chg="del delSldLayout">
        <pc:chgData name="Okada,Yasuhisa (HP CRM) NBI-JP-T" userId="ca42a0cb-3b74-44cf-8a48-2d72186f18cb" providerId="ADAL" clId="{661F16C5-C033-4B78-9D1C-AE22F036AE85}" dt="2024-06-26T00:29:41.014" v="1098" actId="47"/>
        <pc:sldMasterMkLst>
          <pc:docMk/>
          <pc:sldMasterMk cId="2032050508" sldId="2147483694"/>
        </pc:sldMasterMkLst>
        <pc:sldLayoutChg chg="del">
          <pc:chgData name="Okada,Yasuhisa (HP CRM) NBI-JP-T" userId="ca42a0cb-3b74-44cf-8a48-2d72186f18cb" providerId="ADAL" clId="{661F16C5-C033-4B78-9D1C-AE22F036AE85}" dt="2024-06-26T00:29:41.014" v="1098" actId="47"/>
          <pc:sldLayoutMkLst>
            <pc:docMk/>
            <pc:sldMasterMk cId="2032050508" sldId="2147483694"/>
            <pc:sldLayoutMk cId="606779646" sldId="2147483695"/>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2895542811" sldId="2147483696"/>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852236570" sldId="2147483697"/>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219535169" sldId="2147483698"/>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507890917" sldId="2147483699"/>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1284071614" sldId="2147483700"/>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1573016963" sldId="2147483701"/>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1939980612" sldId="2147483702"/>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2406914406" sldId="2147483703"/>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036400874" sldId="2147483704"/>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1892043335" sldId="2147483705"/>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017689806" sldId="2147483706"/>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1898769291" sldId="2147483707"/>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2707144533" sldId="2147483708"/>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653911923" sldId="2147483709"/>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2831232590" sldId="2147483710"/>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1749452436" sldId="2147483711"/>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418095596" sldId="2147483712"/>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427632335" sldId="2147483713"/>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382493091" sldId="2147483714"/>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2646336951" sldId="2147483715"/>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2446108472" sldId="2147483716"/>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363261150" sldId="2147483717"/>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626303520" sldId="2147483718"/>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824760919" sldId="2147483719"/>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439488097" sldId="2147483720"/>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1206566502" sldId="2147483721"/>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594568807" sldId="2147483722"/>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1171252556" sldId="2147483723"/>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210735068" sldId="2147483724"/>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967361679" sldId="2147483725"/>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3571446283" sldId="2147483726"/>
          </pc:sldLayoutMkLst>
        </pc:sldLayoutChg>
        <pc:sldLayoutChg chg="del">
          <pc:chgData name="Okada,Yasuhisa (HP CRM) NBI-JP-T" userId="ca42a0cb-3b74-44cf-8a48-2d72186f18cb" providerId="ADAL" clId="{661F16C5-C033-4B78-9D1C-AE22F036AE85}" dt="2024-06-26T00:29:41.014" v="1098" actId="47"/>
          <pc:sldLayoutMkLst>
            <pc:docMk/>
            <pc:sldMasterMk cId="2032050508" sldId="2147483694"/>
            <pc:sldLayoutMk cId="2376729983" sldId="2147483727"/>
          </pc:sldLayoutMkLst>
        </pc:sldLayoutChg>
      </pc:sldMasterChg>
    </pc:docChg>
  </pc:docChgLst>
  <pc:docChgLst>
    <pc:chgData name="Okada,Yasuhisa (HP Country Mgmt) NBI-JP-T" userId="ca42a0cb-3b74-44cf-8a48-2d72186f18cb" providerId="ADAL" clId="{4C0CF158-2D18-4BC8-B44E-85FAA5315955}"/>
    <pc:docChg chg="undo custSel delSld modSld">
      <pc:chgData name="Okada,Yasuhisa (HP Country Mgmt) NBI-JP-T" userId="ca42a0cb-3b74-44cf-8a48-2d72186f18cb" providerId="ADAL" clId="{4C0CF158-2D18-4BC8-B44E-85FAA5315955}" dt="2024-08-15T22:17:44.988" v="578" actId="404"/>
      <pc:docMkLst>
        <pc:docMk/>
      </pc:docMkLst>
      <pc:sldChg chg="modSp mod">
        <pc:chgData name="Okada,Yasuhisa (HP Country Mgmt) NBI-JP-T" userId="ca42a0cb-3b74-44cf-8a48-2d72186f18cb" providerId="ADAL" clId="{4C0CF158-2D18-4BC8-B44E-85FAA5315955}" dt="2024-08-15T22:00:19.149" v="1" actId="20577"/>
        <pc:sldMkLst>
          <pc:docMk/>
          <pc:sldMk cId="3637493249" sldId="2145705852"/>
        </pc:sldMkLst>
        <pc:spChg chg="mod">
          <ac:chgData name="Okada,Yasuhisa (HP Country Mgmt) NBI-JP-T" userId="ca42a0cb-3b74-44cf-8a48-2d72186f18cb" providerId="ADAL" clId="{4C0CF158-2D18-4BC8-B44E-85FAA5315955}" dt="2024-08-15T22:00:19.149" v="1" actId="20577"/>
          <ac:spMkLst>
            <pc:docMk/>
            <pc:sldMk cId="3637493249" sldId="2145705852"/>
            <ac:spMk id="3" creationId="{F2F85441-FBCC-0850-36C2-07D8A266B5D3}"/>
          </ac:spMkLst>
        </pc:spChg>
      </pc:sldChg>
      <pc:sldChg chg="del">
        <pc:chgData name="Okada,Yasuhisa (HP Country Mgmt) NBI-JP-T" userId="ca42a0cb-3b74-44cf-8a48-2d72186f18cb" providerId="ADAL" clId="{4C0CF158-2D18-4BC8-B44E-85FAA5315955}" dt="2024-08-15T22:05:56.586" v="114" actId="47"/>
        <pc:sldMkLst>
          <pc:docMk/>
          <pc:sldMk cId="1993766624" sldId="2145705853"/>
        </pc:sldMkLst>
      </pc:sldChg>
      <pc:sldChg chg="del">
        <pc:chgData name="Okada,Yasuhisa (HP Country Mgmt) NBI-JP-T" userId="ca42a0cb-3b74-44cf-8a48-2d72186f18cb" providerId="ADAL" clId="{4C0CF158-2D18-4BC8-B44E-85FAA5315955}" dt="2024-08-15T22:05:56.586" v="114" actId="47"/>
        <pc:sldMkLst>
          <pc:docMk/>
          <pc:sldMk cId="1604618667" sldId="2145705854"/>
        </pc:sldMkLst>
      </pc:sldChg>
      <pc:sldChg chg="del">
        <pc:chgData name="Okada,Yasuhisa (HP Country Mgmt) NBI-JP-T" userId="ca42a0cb-3b74-44cf-8a48-2d72186f18cb" providerId="ADAL" clId="{4C0CF158-2D18-4BC8-B44E-85FAA5315955}" dt="2024-08-15T22:05:56.586" v="114" actId="47"/>
        <pc:sldMkLst>
          <pc:docMk/>
          <pc:sldMk cId="3657518457" sldId="2145705855"/>
        </pc:sldMkLst>
      </pc:sldChg>
      <pc:sldChg chg="mod modShow">
        <pc:chgData name="Okada,Yasuhisa (HP Country Mgmt) NBI-JP-T" userId="ca42a0cb-3b74-44cf-8a48-2d72186f18cb" providerId="ADAL" clId="{4C0CF158-2D18-4BC8-B44E-85FAA5315955}" dt="2024-08-15T21:59:53.350" v="0" actId="729"/>
        <pc:sldMkLst>
          <pc:docMk/>
          <pc:sldMk cId="566751590" sldId="2145705856"/>
        </pc:sldMkLst>
      </pc:sldChg>
      <pc:sldChg chg="addSp delSp modSp mod">
        <pc:chgData name="Okada,Yasuhisa (HP Country Mgmt) NBI-JP-T" userId="ca42a0cb-3b74-44cf-8a48-2d72186f18cb" providerId="ADAL" clId="{4C0CF158-2D18-4BC8-B44E-85FAA5315955}" dt="2024-08-15T22:17:44.988" v="578" actId="404"/>
        <pc:sldMkLst>
          <pc:docMk/>
          <pc:sldMk cId="325149364" sldId="2145705857"/>
        </pc:sldMkLst>
        <pc:spChg chg="mod">
          <ac:chgData name="Okada,Yasuhisa (HP Country Mgmt) NBI-JP-T" userId="ca42a0cb-3b74-44cf-8a48-2d72186f18cb" providerId="ADAL" clId="{4C0CF158-2D18-4BC8-B44E-85FAA5315955}" dt="2024-08-15T22:17:44.988" v="578" actId="404"/>
          <ac:spMkLst>
            <pc:docMk/>
            <pc:sldMk cId="325149364" sldId="2145705857"/>
            <ac:spMk id="3" creationId="{975ECAA1-A1E8-419C-04DD-AD1597820E21}"/>
          </ac:spMkLst>
        </pc:spChg>
        <pc:spChg chg="add mod">
          <ac:chgData name="Okada,Yasuhisa (HP Country Mgmt) NBI-JP-T" userId="ca42a0cb-3b74-44cf-8a48-2d72186f18cb" providerId="ADAL" clId="{4C0CF158-2D18-4BC8-B44E-85FAA5315955}" dt="2024-08-15T22:06:23.401" v="150" actId="14100"/>
          <ac:spMkLst>
            <pc:docMk/>
            <pc:sldMk cId="325149364" sldId="2145705857"/>
            <ac:spMk id="4" creationId="{0C12A8A0-E148-83F8-ED1F-55064FB01675}"/>
          </ac:spMkLst>
        </pc:spChg>
        <pc:spChg chg="del">
          <ac:chgData name="Okada,Yasuhisa (HP Country Mgmt) NBI-JP-T" userId="ca42a0cb-3b74-44cf-8a48-2d72186f18cb" providerId="ADAL" clId="{4C0CF158-2D18-4BC8-B44E-85FAA5315955}" dt="2024-08-15T22:07:07.039" v="151" actId="478"/>
          <ac:spMkLst>
            <pc:docMk/>
            <pc:sldMk cId="325149364" sldId="2145705857"/>
            <ac:spMk id="6" creationId="{D2EAEB7F-CD8F-CBA6-DBD9-152DD18B5A43}"/>
          </ac:spMkLst>
        </pc:spChg>
        <pc:spChg chg="del">
          <ac:chgData name="Okada,Yasuhisa (HP Country Mgmt) NBI-JP-T" userId="ca42a0cb-3b74-44cf-8a48-2d72186f18cb" providerId="ADAL" clId="{4C0CF158-2D18-4BC8-B44E-85FAA5315955}" dt="2024-08-15T22:06:06.799" v="115" actId="478"/>
          <ac:spMkLst>
            <pc:docMk/>
            <pc:sldMk cId="325149364" sldId="2145705857"/>
            <ac:spMk id="7" creationId="{A5DC081F-59B4-8579-1C4A-8BFD00A3C426}"/>
          </ac:spMkLst>
        </pc:spChg>
        <pc:spChg chg="del">
          <ac:chgData name="Okada,Yasuhisa (HP Country Mgmt) NBI-JP-T" userId="ca42a0cb-3b74-44cf-8a48-2d72186f18cb" providerId="ADAL" clId="{4C0CF158-2D18-4BC8-B44E-85FAA5315955}" dt="2024-08-15T22:14:24.810" v="344" actId="478"/>
          <ac:spMkLst>
            <pc:docMk/>
            <pc:sldMk cId="325149364" sldId="2145705857"/>
            <ac:spMk id="8" creationId="{F2F41FFE-FFBD-B809-2CE0-C3113E9D0718}"/>
          </ac:spMkLst>
        </pc:spChg>
      </pc:sldChg>
      <pc:sldChg chg="addSp modSp mod">
        <pc:chgData name="Okada,Yasuhisa (HP Country Mgmt) NBI-JP-T" userId="ca42a0cb-3b74-44cf-8a48-2d72186f18cb" providerId="ADAL" clId="{4C0CF158-2D18-4BC8-B44E-85FAA5315955}" dt="2024-08-15T22:05:27.948" v="112" actId="20577"/>
        <pc:sldMkLst>
          <pc:docMk/>
          <pc:sldMk cId="1554275600" sldId="2145705859"/>
        </pc:sldMkLst>
        <pc:spChg chg="mod">
          <ac:chgData name="Okada,Yasuhisa (HP Country Mgmt) NBI-JP-T" userId="ca42a0cb-3b74-44cf-8a48-2d72186f18cb" providerId="ADAL" clId="{4C0CF158-2D18-4BC8-B44E-85FAA5315955}" dt="2024-08-15T22:04:29.090" v="75" actId="20577"/>
          <ac:spMkLst>
            <pc:docMk/>
            <pc:sldMk cId="1554275600" sldId="2145705859"/>
            <ac:spMk id="4" creationId="{24FA1085-092B-A4B4-0B56-58BDF0867E8A}"/>
          </ac:spMkLst>
        </pc:spChg>
        <pc:spChg chg="add mod">
          <ac:chgData name="Okada,Yasuhisa (HP Country Mgmt) NBI-JP-T" userId="ca42a0cb-3b74-44cf-8a48-2d72186f18cb" providerId="ADAL" clId="{4C0CF158-2D18-4BC8-B44E-85FAA5315955}" dt="2024-08-15T22:05:27.948" v="112" actId="20577"/>
          <ac:spMkLst>
            <pc:docMk/>
            <pc:sldMk cId="1554275600" sldId="2145705859"/>
            <ac:spMk id="6" creationId="{0FA04E11-87A5-D054-7B4F-865CCD21A7A3}"/>
          </ac:spMkLst>
        </pc:spChg>
      </pc:sldChg>
    </pc:docChg>
  </pc:docChgLst>
  <pc:docChgLst>
    <pc:chgData name="Okada,Yasuhisa (HP Country Mgmt) NBI-JP-T" userId="ca42a0cb-3b74-44cf-8a48-2d72186f18cb" providerId="ADAL" clId="{F50BD968-9FB0-4B83-8E8E-BABE87E6AA56}"/>
    <pc:docChg chg="undo redo custSel addSld delSld modSld sldOrd">
      <pc:chgData name="Okada,Yasuhisa (HP Country Mgmt) NBI-JP-T" userId="ca42a0cb-3b74-44cf-8a48-2d72186f18cb" providerId="ADAL" clId="{F50BD968-9FB0-4B83-8E8E-BABE87E6AA56}" dt="2024-09-19T07:41:34.089" v="1268" actId="47"/>
      <pc:docMkLst>
        <pc:docMk/>
      </pc:docMkLst>
      <pc:sldChg chg="modSp mod modNotesTx">
        <pc:chgData name="Okada,Yasuhisa (HP Country Mgmt) NBI-JP-T" userId="ca42a0cb-3b74-44cf-8a48-2d72186f18cb" providerId="ADAL" clId="{F50BD968-9FB0-4B83-8E8E-BABE87E6AA56}" dt="2024-09-03T08:52:12.975" v="1136" actId="20577"/>
        <pc:sldMkLst>
          <pc:docMk/>
          <pc:sldMk cId="1429912873" sldId="9801"/>
        </pc:sldMkLst>
        <pc:spChg chg="mod">
          <ac:chgData name="Okada,Yasuhisa (HP Country Mgmt) NBI-JP-T" userId="ca42a0cb-3b74-44cf-8a48-2d72186f18cb" providerId="ADAL" clId="{F50BD968-9FB0-4B83-8E8E-BABE87E6AA56}" dt="2024-09-03T07:59:08.218" v="62" actId="947"/>
          <ac:spMkLst>
            <pc:docMk/>
            <pc:sldMk cId="1429912873" sldId="9801"/>
            <ac:spMk id="10" creationId="{6723DFFC-7A84-40F2-69DD-524819653FC2}"/>
          </ac:spMkLst>
        </pc:spChg>
      </pc:sldChg>
      <pc:sldChg chg="del">
        <pc:chgData name="Okada,Yasuhisa (HP Country Mgmt) NBI-JP-T" userId="ca42a0cb-3b74-44cf-8a48-2d72186f18cb" providerId="ADAL" clId="{F50BD968-9FB0-4B83-8E8E-BABE87E6AA56}" dt="2024-09-03T07:59:15.717" v="63" actId="47"/>
        <pc:sldMkLst>
          <pc:docMk/>
          <pc:sldMk cId="1580491589" sldId="9826"/>
        </pc:sldMkLst>
      </pc:sldChg>
      <pc:sldChg chg="delSp modSp mod">
        <pc:chgData name="Okada,Yasuhisa (HP Country Mgmt) NBI-JP-T" userId="ca42a0cb-3b74-44cf-8a48-2d72186f18cb" providerId="ADAL" clId="{F50BD968-9FB0-4B83-8E8E-BABE87E6AA56}" dt="2024-09-11T03:45:26.680" v="1248" actId="122"/>
        <pc:sldMkLst>
          <pc:docMk/>
          <pc:sldMk cId="88486285" sldId="2145705847"/>
        </pc:sldMkLst>
        <pc:spChg chg="mod">
          <ac:chgData name="Okada,Yasuhisa (HP Country Mgmt) NBI-JP-T" userId="ca42a0cb-3b74-44cf-8a48-2d72186f18cb" providerId="ADAL" clId="{F50BD968-9FB0-4B83-8E8E-BABE87E6AA56}" dt="2024-09-03T08:26:46.085" v="485"/>
          <ac:spMkLst>
            <pc:docMk/>
            <pc:sldMk cId="88486285" sldId="2145705847"/>
            <ac:spMk id="2" creationId="{D64ED048-6433-1AF5-CB5A-7763E84AF256}"/>
          </ac:spMkLst>
        </pc:spChg>
        <pc:spChg chg="mod">
          <ac:chgData name="Okada,Yasuhisa (HP Country Mgmt) NBI-JP-T" userId="ca42a0cb-3b74-44cf-8a48-2d72186f18cb" providerId="ADAL" clId="{F50BD968-9FB0-4B83-8E8E-BABE87E6AA56}" dt="2024-09-11T03:45:26.680" v="1248" actId="122"/>
          <ac:spMkLst>
            <pc:docMk/>
            <pc:sldMk cId="88486285" sldId="2145705847"/>
            <ac:spMk id="3" creationId="{F2F85441-FBCC-0850-36C2-07D8A266B5D3}"/>
          </ac:spMkLst>
        </pc:spChg>
        <pc:spChg chg="del">
          <ac:chgData name="Okada,Yasuhisa (HP Country Mgmt) NBI-JP-T" userId="ca42a0cb-3b74-44cf-8a48-2d72186f18cb" providerId="ADAL" clId="{F50BD968-9FB0-4B83-8E8E-BABE87E6AA56}" dt="2024-09-03T08:26:23.432" v="483" actId="478"/>
          <ac:spMkLst>
            <pc:docMk/>
            <pc:sldMk cId="88486285" sldId="2145705847"/>
            <ac:spMk id="5" creationId="{FD1C18DC-4E98-304F-07CC-BE8B622A0F0E}"/>
          </ac:spMkLst>
        </pc:spChg>
      </pc:sldChg>
      <pc:sldChg chg="del">
        <pc:chgData name="Okada,Yasuhisa (HP Country Mgmt) NBI-JP-T" userId="ca42a0cb-3b74-44cf-8a48-2d72186f18cb" providerId="ADAL" clId="{F50BD968-9FB0-4B83-8E8E-BABE87E6AA56}" dt="2024-09-03T08:27:00.525" v="487" actId="47"/>
        <pc:sldMkLst>
          <pc:docMk/>
          <pc:sldMk cId="3419736374" sldId="2145705850"/>
        </pc:sldMkLst>
      </pc:sldChg>
      <pc:sldChg chg="del">
        <pc:chgData name="Okada,Yasuhisa (HP Country Mgmt) NBI-JP-T" userId="ca42a0cb-3b74-44cf-8a48-2d72186f18cb" providerId="ADAL" clId="{F50BD968-9FB0-4B83-8E8E-BABE87E6AA56}" dt="2024-09-03T07:59:35.108" v="66" actId="47"/>
        <pc:sldMkLst>
          <pc:docMk/>
          <pc:sldMk cId="2794322622" sldId="2145705851"/>
        </pc:sldMkLst>
      </pc:sldChg>
      <pc:sldChg chg="modSp del mod">
        <pc:chgData name="Okada,Yasuhisa (HP Country Mgmt) NBI-JP-T" userId="ca42a0cb-3b74-44cf-8a48-2d72186f18cb" providerId="ADAL" clId="{F50BD968-9FB0-4B83-8E8E-BABE87E6AA56}" dt="2024-09-03T08:25:47.720" v="481" actId="47"/>
        <pc:sldMkLst>
          <pc:docMk/>
          <pc:sldMk cId="3637493249" sldId="2145705852"/>
        </pc:sldMkLst>
        <pc:spChg chg="mod">
          <ac:chgData name="Okada,Yasuhisa (HP Country Mgmt) NBI-JP-T" userId="ca42a0cb-3b74-44cf-8a48-2d72186f18cb" providerId="ADAL" clId="{F50BD968-9FB0-4B83-8E8E-BABE87E6AA56}" dt="2024-09-03T08:19:31.953" v="269" actId="6549"/>
          <ac:spMkLst>
            <pc:docMk/>
            <pc:sldMk cId="3637493249" sldId="2145705852"/>
            <ac:spMk id="3" creationId="{F2F85441-FBCC-0850-36C2-07D8A266B5D3}"/>
          </ac:spMkLst>
        </pc:spChg>
      </pc:sldChg>
      <pc:sldChg chg="del">
        <pc:chgData name="Okada,Yasuhisa (HP Country Mgmt) NBI-JP-T" userId="ca42a0cb-3b74-44cf-8a48-2d72186f18cb" providerId="ADAL" clId="{F50BD968-9FB0-4B83-8E8E-BABE87E6AA56}" dt="2024-09-03T07:59:17.113" v="64" actId="47"/>
        <pc:sldMkLst>
          <pc:docMk/>
          <pc:sldMk cId="566751590" sldId="2145705856"/>
        </pc:sldMkLst>
      </pc:sldChg>
      <pc:sldChg chg="del">
        <pc:chgData name="Okada,Yasuhisa (HP Country Mgmt) NBI-JP-T" userId="ca42a0cb-3b74-44cf-8a48-2d72186f18cb" providerId="ADAL" clId="{F50BD968-9FB0-4B83-8E8E-BABE87E6AA56}" dt="2024-09-03T07:59:35.108" v="66" actId="47"/>
        <pc:sldMkLst>
          <pc:docMk/>
          <pc:sldMk cId="325149364" sldId="2145705857"/>
        </pc:sldMkLst>
      </pc:sldChg>
      <pc:sldChg chg="del">
        <pc:chgData name="Okada,Yasuhisa (HP Country Mgmt) NBI-JP-T" userId="ca42a0cb-3b74-44cf-8a48-2d72186f18cb" providerId="ADAL" clId="{F50BD968-9FB0-4B83-8E8E-BABE87E6AA56}" dt="2024-09-03T07:59:27.410" v="65" actId="47"/>
        <pc:sldMkLst>
          <pc:docMk/>
          <pc:sldMk cId="2555844107" sldId="2145705860"/>
        </pc:sldMkLst>
      </pc:sldChg>
      <pc:sldChg chg="del ord">
        <pc:chgData name="Okada,Yasuhisa (HP Country Mgmt) NBI-JP-T" userId="ca42a0cb-3b74-44cf-8a48-2d72186f18cb" providerId="ADAL" clId="{F50BD968-9FB0-4B83-8E8E-BABE87E6AA56}" dt="2024-09-03T08:13:37.391" v="176" actId="47"/>
        <pc:sldMkLst>
          <pc:docMk/>
          <pc:sldMk cId="1792103793" sldId="2145705864"/>
        </pc:sldMkLst>
      </pc:sldChg>
      <pc:sldChg chg="modSp mod">
        <pc:chgData name="Okada,Yasuhisa (HP Country Mgmt) NBI-JP-T" userId="ca42a0cb-3b74-44cf-8a48-2d72186f18cb" providerId="ADAL" clId="{F50BD968-9FB0-4B83-8E8E-BABE87E6AA56}" dt="2024-09-11T03:48:43.483" v="1254" actId="20577"/>
        <pc:sldMkLst>
          <pc:docMk/>
          <pc:sldMk cId="1969981502" sldId="2145705865"/>
        </pc:sldMkLst>
        <pc:spChg chg="mod">
          <ac:chgData name="Okada,Yasuhisa (HP Country Mgmt) NBI-JP-T" userId="ca42a0cb-3b74-44cf-8a48-2d72186f18cb" providerId="ADAL" clId="{F50BD968-9FB0-4B83-8E8E-BABE87E6AA56}" dt="2024-09-03T08:26:11.913" v="482" actId="6549"/>
          <ac:spMkLst>
            <pc:docMk/>
            <pc:sldMk cId="1969981502" sldId="2145705865"/>
            <ac:spMk id="2" creationId="{D64ED048-6433-1AF5-CB5A-7763E84AF256}"/>
          </ac:spMkLst>
        </pc:spChg>
        <pc:spChg chg="mod">
          <ac:chgData name="Okada,Yasuhisa (HP Country Mgmt) NBI-JP-T" userId="ca42a0cb-3b74-44cf-8a48-2d72186f18cb" providerId="ADAL" clId="{F50BD968-9FB0-4B83-8E8E-BABE87E6AA56}" dt="2024-09-11T03:48:43.483" v="1254" actId="20577"/>
          <ac:spMkLst>
            <pc:docMk/>
            <pc:sldMk cId="1969981502" sldId="2145705865"/>
            <ac:spMk id="3" creationId="{F2F85441-FBCC-0850-36C2-07D8A266B5D3}"/>
          </ac:spMkLst>
        </pc:spChg>
      </pc:sldChg>
      <pc:sldChg chg="del">
        <pc:chgData name="Okada,Yasuhisa (HP Country Mgmt) NBI-JP-T" userId="ca42a0cb-3b74-44cf-8a48-2d72186f18cb" providerId="ADAL" clId="{F50BD968-9FB0-4B83-8E8E-BABE87E6AA56}" dt="2024-09-03T07:59:15.717" v="63" actId="47"/>
        <pc:sldMkLst>
          <pc:docMk/>
          <pc:sldMk cId="4173064661" sldId="2145705869"/>
        </pc:sldMkLst>
      </pc:sldChg>
      <pc:sldChg chg="ord">
        <pc:chgData name="Okada,Yasuhisa (HP Country Mgmt) NBI-JP-T" userId="ca42a0cb-3b74-44cf-8a48-2d72186f18cb" providerId="ADAL" clId="{F50BD968-9FB0-4B83-8E8E-BABE87E6AA56}" dt="2024-09-11T03:46:30.731" v="1250"/>
        <pc:sldMkLst>
          <pc:docMk/>
          <pc:sldMk cId="3174209197" sldId="2145705872"/>
        </pc:sldMkLst>
      </pc:sldChg>
      <pc:sldChg chg="modSp mod ord modShow">
        <pc:chgData name="Okada,Yasuhisa (HP Country Mgmt) NBI-JP-T" userId="ca42a0cb-3b74-44cf-8a48-2d72186f18cb" providerId="ADAL" clId="{F50BD968-9FB0-4B83-8E8E-BABE87E6AA56}" dt="2024-09-11T03:52:29.070" v="1265" actId="729"/>
        <pc:sldMkLst>
          <pc:docMk/>
          <pc:sldMk cId="3299514076" sldId="2145705874"/>
        </pc:sldMkLst>
        <pc:spChg chg="mod">
          <ac:chgData name="Okada,Yasuhisa (HP Country Mgmt) NBI-JP-T" userId="ca42a0cb-3b74-44cf-8a48-2d72186f18cb" providerId="ADAL" clId="{F50BD968-9FB0-4B83-8E8E-BABE87E6AA56}" dt="2024-09-03T08:53:19.955" v="1170" actId="20577"/>
          <ac:spMkLst>
            <pc:docMk/>
            <pc:sldMk cId="3299514076" sldId="2145705874"/>
            <ac:spMk id="2" creationId="{D64ED048-6433-1AF5-CB5A-7763E84AF256}"/>
          </ac:spMkLst>
        </pc:spChg>
        <pc:graphicFrameChg chg="modGraphic">
          <ac:chgData name="Okada,Yasuhisa (HP Country Mgmt) NBI-JP-T" userId="ca42a0cb-3b74-44cf-8a48-2d72186f18cb" providerId="ADAL" clId="{F50BD968-9FB0-4B83-8E8E-BABE87E6AA56}" dt="2024-09-03T08:32:42.132" v="824" actId="20577"/>
          <ac:graphicFrameMkLst>
            <pc:docMk/>
            <pc:sldMk cId="3299514076" sldId="2145705874"/>
            <ac:graphicFrameMk id="4" creationId="{77BF5D2E-A840-D76E-D1A8-E606BF20F6B8}"/>
          </ac:graphicFrameMkLst>
        </pc:graphicFrameChg>
      </pc:sldChg>
      <pc:sldChg chg="delSp modSp add mod modShow">
        <pc:chgData name="Okada,Yasuhisa (HP Country Mgmt) NBI-JP-T" userId="ca42a0cb-3b74-44cf-8a48-2d72186f18cb" providerId="ADAL" clId="{F50BD968-9FB0-4B83-8E8E-BABE87E6AA56}" dt="2024-09-03T08:36:09.073" v="862" actId="729"/>
        <pc:sldMkLst>
          <pc:docMk/>
          <pc:sldMk cId="385810370" sldId="2145705875"/>
        </pc:sldMkLst>
        <pc:spChg chg="mod">
          <ac:chgData name="Okada,Yasuhisa (HP Country Mgmt) NBI-JP-T" userId="ca42a0cb-3b74-44cf-8a48-2d72186f18cb" providerId="ADAL" clId="{F50BD968-9FB0-4B83-8E8E-BABE87E6AA56}" dt="2024-09-03T08:33:15.724" v="839" actId="20577"/>
          <ac:spMkLst>
            <pc:docMk/>
            <pc:sldMk cId="385810370" sldId="2145705875"/>
            <ac:spMk id="2" creationId="{D64ED048-6433-1AF5-CB5A-7763E84AF256}"/>
          </ac:spMkLst>
        </pc:spChg>
        <pc:graphicFrameChg chg="del">
          <ac:chgData name="Okada,Yasuhisa (HP Country Mgmt) NBI-JP-T" userId="ca42a0cb-3b74-44cf-8a48-2d72186f18cb" providerId="ADAL" clId="{F50BD968-9FB0-4B83-8E8E-BABE87E6AA56}" dt="2024-09-03T08:33:07.749" v="826" actId="478"/>
          <ac:graphicFrameMkLst>
            <pc:docMk/>
            <pc:sldMk cId="385810370" sldId="2145705875"/>
            <ac:graphicFrameMk id="4" creationId="{77BF5D2E-A840-D76E-D1A8-E606BF20F6B8}"/>
          </ac:graphicFrameMkLst>
        </pc:graphicFrameChg>
      </pc:sldChg>
      <pc:sldChg chg="addSp modSp add mod modShow">
        <pc:chgData name="Okada,Yasuhisa (HP Country Mgmt) NBI-JP-T" userId="ca42a0cb-3b74-44cf-8a48-2d72186f18cb" providerId="ADAL" clId="{F50BD968-9FB0-4B83-8E8E-BABE87E6AA56}" dt="2024-09-03T08:51:25.475" v="1134" actId="2711"/>
        <pc:sldMkLst>
          <pc:docMk/>
          <pc:sldMk cId="3003448340" sldId="2145705876"/>
        </pc:sldMkLst>
        <pc:spChg chg="mod">
          <ac:chgData name="Okada,Yasuhisa (HP Country Mgmt) NBI-JP-T" userId="ca42a0cb-3b74-44cf-8a48-2d72186f18cb" providerId="ADAL" clId="{F50BD968-9FB0-4B83-8E8E-BABE87E6AA56}" dt="2024-09-03T08:51:25.475" v="1134" actId="2711"/>
          <ac:spMkLst>
            <pc:docMk/>
            <pc:sldMk cId="3003448340" sldId="2145705876"/>
            <ac:spMk id="2" creationId="{D64ED048-6433-1AF5-CB5A-7763E84AF256}"/>
          </ac:spMkLst>
        </pc:spChg>
        <pc:spChg chg="add mod">
          <ac:chgData name="Okada,Yasuhisa (HP Country Mgmt) NBI-JP-T" userId="ca42a0cb-3b74-44cf-8a48-2d72186f18cb" providerId="ADAL" clId="{F50BD968-9FB0-4B83-8E8E-BABE87E6AA56}" dt="2024-09-03T08:51:25.475" v="1134" actId="2711"/>
          <ac:spMkLst>
            <pc:docMk/>
            <pc:sldMk cId="3003448340" sldId="2145705876"/>
            <ac:spMk id="3" creationId="{CDA3D751-4ACD-3D01-41B4-7DBCF21D11D4}"/>
          </ac:spMkLst>
        </pc:spChg>
        <pc:spChg chg="add mod">
          <ac:chgData name="Okada,Yasuhisa (HP Country Mgmt) NBI-JP-T" userId="ca42a0cb-3b74-44cf-8a48-2d72186f18cb" providerId="ADAL" clId="{F50BD968-9FB0-4B83-8E8E-BABE87E6AA56}" dt="2024-09-03T08:51:25.475" v="1134" actId="2711"/>
          <ac:spMkLst>
            <pc:docMk/>
            <pc:sldMk cId="3003448340" sldId="2145705876"/>
            <ac:spMk id="4" creationId="{648C63E6-020E-52C0-AA35-A2CC9458339D}"/>
          </ac:spMkLst>
        </pc:spChg>
        <pc:spChg chg="add mod">
          <ac:chgData name="Okada,Yasuhisa (HP Country Mgmt) NBI-JP-T" userId="ca42a0cb-3b74-44cf-8a48-2d72186f18cb" providerId="ADAL" clId="{F50BD968-9FB0-4B83-8E8E-BABE87E6AA56}" dt="2024-09-03T08:51:25.475" v="1134" actId="2711"/>
          <ac:spMkLst>
            <pc:docMk/>
            <pc:sldMk cId="3003448340" sldId="2145705876"/>
            <ac:spMk id="5" creationId="{386FAB98-F106-9ABA-E446-AD248E46A6FF}"/>
          </ac:spMkLst>
        </pc:spChg>
        <pc:spChg chg="add mod">
          <ac:chgData name="Okada,Yasuhisa (HP Country Mgmt) NBI-JP-T" userId="ca42a0cb-3b74-44cf-8a48-2d72186f18cb" providerId="ADAL" clId="{F50BD968-9FB0-4B83-8E8E-BABE87E6AA56}" dt="2024-09-03T08:51:25.475" v="1134" actId="2711"/>
          <ac:spMkLst>
            <pc:docMk/>
            <pc:sldMk cId="3003448340" sldId="2145705876"/>
            <ac:spMk id="7" creationId="{BF49BB6D-C95E-6810-5608-E0A4B995E400}"/>
          </ac:spMkLst>
        </pc:spChg>
        <pc:spChg chg="mod">
          <ac:chgData name="Okada,Yasuhisa (HP Country Mgmt) NBI-JP-T" userId="ca42a0cb-3b74-44cf-8a48-2d72186f18cb" providerId="ADAL" clId="{F50BD968-9FB0-4B83-8E8E-BABE87E6AA56}" dt="2024-09-03T08:51:25.475" v="1134" actId="2711"/>
          <ac:spMkLst>
            <pc:docMk/>
            <pc:sldMk cId="3003448340" sldId="2145705876"/>
            <ac:spMk id="13" creationId="{87A1F8E6-B2B1-5D86-0709-6677498380B0}"/>
          </ac:spMkLst>
        </pc:spChg>
        <pc:picChg chg="add mod">
          <ac:chgData name="Okada,Yasuhisa (HP Country Mgmt) NBI-JP-T" userId="ca42a0cb-3b74-44cf-8a48-2d72186f18cb" providerId="ADAL" clId="{F50BD968-9FB0-4B83-8E8E-BABE87E6AA56}" dt="2024-09-03T08:51:06.271" v="1130" actId="1076"/>
          <ac:picMkLst>
            <pc:docMk/>
            <pc:sldMk cId="3003448340" sldId="2145705876"/>
            <ac:picMk id="6" creationId="{FA67B703-B21C-2309-AC9C-6A8160DD1019}"/>
          </ac:picMkLst>
        </pc:picChg>
      </pc:sldChg>
      <pc:sldChg chg="addSp delSp modSp add del mod">
        <pc:chgData name="Okada,Yasuhisa (HP Country Mgmt) NBI-JP-T" userId="ca42a0cb-3b74-44cf-8a48-2d72186f18cb" providerId="ADAL" clId="{F50BD968-9FB0-4B83-8E8E-BABE87E6AA56}" dt="2024-09-19T07:41:34.089" v="1268" actId="47"/>
        <pc:sldMkLst>
          <pc:docMk/>
          <pc:sldMk cId="1800747311" sldId="2145705877"/>
        </pc:sldMkLst>
        <pc:spChg chg="del">
          <ac:chgData name="Okada,Yasuhisa (HP Country Mgmt) NBI-JP-T" userId="ca42a0cb-3b74-44cf-8a48-2d72186f18cb" providerId="ADAL" clId="{F50BD968-9FB0-4B83-8E8E-BABE87E6AA56}" dt="2024-09-03T08:45:10.015" v="933" actId="478"/>
          <ac:spMkLst>
            <pc:docMk/>
            <pc:sldMk cId="1800747311" sldId="2145705877"/>
            <ac:spMk id="3" creationId="{CDA3D751-4ACD-3D01-41B4-7DBCF21D11D4}"/>
          </ac:spMkLst>
        </pc:spChg>
        <pc:spChg chg="del">
          <ac:chgData name="Okada,Yasuhisa (HP Country Mgmt) NBI-JP-T" userId="ca42a0cb-3b74-44cf-8a48-2d72186f18cb" providerId="ADAL" clId="{F50BD968-9FB0-4B83-8E8E-BABE87E6AA56}" dt="2024-09-03T08:45:10.015" v="933" actId="478"/>
          <ac:spMkLst>
            <pc:docMk/>
            <pc:sldMk cId="1800747311" sldId="2145705877"/>
            <ac:spMk id="4" creationId="{648C63E6-020E-52C0-AA35-A2CC9458339D}"/>
          </ac:spMkLst>
        </pc:spChg>
        <pc:spChg chg="del">
          <ac:chgData name="Okada,Yasuhisa (HP Country Mgmt) NBI-JP-T" userId="ca42a0cb-3b74-44cf-8a48-2d72186f18cb" providerId="ADAL" clId="{F50BD968-9FB0-4B83-8E8E-BABE87E6AA56}" dt="2024-09-03T08:45:10.015" v="933" actId="478"/>
          <ac:spMkLst>
            <pc:docMk/>
            <pc:sldMk cId="1800747311" sldId="2145705877"/>
            <ac:spMk id="5" creationId="{386FAB98-F106-9ABA-E446-AD248E46A6FF}"/>
          </ac:spMkLst>
        </pc:spChg>
        <pc:spChg chg="add mod">
          <ac:chgData name="Okada,Yasuhisa (HP Country Mgmt) NBI-JP-T" userId="ca42a0cb-3b74-44cf-8a48-2d72186f18cb" providerId="ADAL" clId="{F50BD968-9FB0-4B83-8E8E-BABE87E6AA56}" dt="2024-09-03T08:51:38.116" v="1135" actId="2711"/>
          <ac:spMkLst>
            <pc:docMk/>
            <pc:sldMk cId="1800747311" sldId="2145705877"/>
            <ac:spMk id="6" creationId="{9522253A-4FE9-7728-47F0-ED7FEB4FA34A}"/>
          </ac:spMkLst>
        </pc:spChg>
        <pc:spChg chg="add del mod">
          <ac:chgData name="Okada,Yasuhisa (HP Country Mgmt) NBI-JP-T" userId="ca42a0cb-3b74-44cf-8a48-2d72186f18cb" providerId="ADAL" clId="{F50BD968-9FB0-4B83-8E8E-BABE87E6AA56}" dt="2024-09-03T08:46:24.707" v="948" actId="478"/>
          <ac:spMkLst>
            <pc:docMk/>
            <pc:sldMk cId="1800747311" sldId="2145705877"/>
            <ac:spMk id="7" creationId="{D9C6F8C0-1566-2994-EAD7-39BC917E57D2}"/>
          </ac:spMkLst>
        </pc:spChg>
        <pc:spChg chg="add del mod">
          <ac:chgData name="Okada,Yasuhisa (HP Country Mgmt) NBI-JP-T" userId="ca42a0cb-3b74-44cf-8a48-2d72186f18cb" providerId="ADAL" clId="{F50BD968-9FB0-4B83-8E8E-BABE87E6AA56}" dt="2024-09-03T08:48:27.513" v="964" actId="478"/>
          <ac:spMkLst>
            <pc:docMk/>
            <pc:sldMk cId="1800747311" sldId="2145705877"/>
            <ac:spMk id="8" creationId="{5EECFB2B-F6BB-5AFB-94D8-D69F31C9206A}"/>
          </ac:spMkLst>
        </pc:spChg>
        <pc:spChg chg="add mod">
          <ac:chgData name="Okada,Yasuhisa (HP Country Mgmt) NBI-JP-T" userId="ca42a0cb-3b74-44cf-8a48-2d72186f18cb" providerId="ADAL" clId="{F50BD968-9FB0-4B83-8E8E-BABE87E6AA56}" dt="2024-09-03T08:51:38.116" v="1135" actId="2711"/>
          <ac:spMkLst>
            <pc:docMk/>
            <pc:sldMk cId="1800747311" sldId="2145705877"/>
            <ac:spMk id="9" creationId="{C125E003-3EBB-1623-0FAC-5727A5C18CAD}"/>
          </ac:spMkLst>
        </pc:spChg>
        <pc:spChg chg="add mod">
          <ac:chgData name="Okada,Yasuhisa (HP Country Mgmt) NBI-JP-T" userId="ca42a0cb-3b74-44cf-8a48-2d72186f18cb" providerId="ADAL" clId="{F50BD968-9FB0-4B83-8E8E-BABE87E6AA56}" dt="2024-09-03T08:51:38.116" v="1135" actId="2711"/>
          <ac:spMkLst>
            <pc:docMk/>
            <pc:sldMk cId="1800747311" sldId="2145705877"/>
            <ac:spMk id="17" creationId="{7297F625-3A4D-BCC0-CE47-0B949CF55195}"/>
          </ac:spMkLst>
        </pc:spChg>
        <pc:spChg chg="add mod">
          <ac:chgData name="Okada,Yasuhisa (HP Country Mgmt) NBI-JP-T" userId="ca42a0cb-3b74-44cf-8a48-2d72186f18cb" providerId="ADAL" clId="{F50BD968-9FB0-4B83-8E8E-BABE87E6AA56}" dt="2024-09-03T08:51:38.116" v="1135" actId="2711"/>
          <ac:spMkLst>
            <pc:docMk/>
            <pc:sldMk cId="1800747311" sldId="2145705877"/>
            <ac:spMk id="18" creationId="{B2382770-0337-A983-E196-B017C563779E}"/>
          </ac:spMkLst>
        </pc:spChg>
        <pc:spChg chg="add mod">
          <ac:chgData name="Okada,Yasuhisa (HP Country Mgmt) NBI-JP-T" userId="ca42a0cb-3b74-44cf-8a48-2d72186f18cb" providerId="ADAL" clId="{F50BD968-9FB0-4B83-8E8E-BABE87E6AA56}" dt="2024-09-03T08:51:38.116" v="1135" actId="2711"/>
          <ac:spMkLst>
            <pc:docMk/>
            <pc:sldMk cId="1800747311" sldId="2145705877"/>
            <ac:spMk id="19" creationId="{6B89A503-792C-34CE-F3CD-EB10350B7548}"/>
          </ac:spMkLst>
        </pc:spChg>
        <pc:spChg chg="add mod">
          <ac:chgData name="Okada,Yasuhisa (HP Country Mgmt) NBI-JP-T" userId="ca42a0cb-3b74-44cf-8a48-2d72186f18cb" providerId="ADAL" clId="{F50BD968-9FB0-4B83-8E8E-BABE87E6AA56}" dt="2024-09-03T08:51:38.116" v="1135" actId="2711"/>
          <ac:spMkLst>
            <pc:docMk/>
            <pc:sldMk cId="1800747311" sldId="2145705877"/>
            <ac:spMk id="20" creationId="{776E4D9A-9463-1338-0C6E-45258C1FF561}"/>
          </ac:spMkLst>
        </pc:spChg>
        <pc:spChg chg="add mod">
          <ac:chgData name="Okada,Yasuhisa (HP Country Mgmt) NBI-JP-T" userId="ca42a0cb-3b74-44cf-8a48-2d72186f18cb" providerId="ADAL" clId="{F50BD968-9FB0-4B83-8E8E-BABE87E6AA56}" dt="2024-09-03T08:51:38.116" v="1135" actId="2711"/>
          <ac:spMkLst>
            <pc:docMk/>
            <pc:sldMk cId="1800747311" sldId="2145705877"/>
            <ac:spMk id="21" creationId="{88C68DFE-E8C3-E214-4917-ADAC89F639BE}"/>
          </ac:spMkLst>
        </pc:spChg>
        <pc:spChg chg="add del mod">
          <ac:chgData name="Okada,Yasuhisa (HP Country Mgmt) NBI-JP-T" userId="ca42a0cb-3b74-44cf-8a48-2d72186f18cb" providerId="ADAL" clId="{F50BD968-9FB0-4B83-8E8E-BABE87E6AA56}" dt="2024-09-03T08:48:57.547" v="966" actId="478"/>
          <ac:spMkLst>
            <pc:docMk/>
            <pc:sldMk cId="1800747311" sldId="2145705877"/>
            <ac:spMk id="22" creationId="{887149C5-CE99-0F15-CC8D-C8F8541E2C5F}"/>
          </ac:spMkLst>
        </pc:spChg>
        <pc:picChg chg="add mod">
          <ac:chgData name="Okada,Yasuhisa (HP Country Mgmt) NBI-JP-T" userId="ca42a0cb-3b74-44cf-8a48-2d72186f18cb" providerId="ADAL" clId="{F50BD968-9FB0-4B83-8E8E-BABE87E6AA56}" dt="2024-09-03T08:50:36.507" v="1128" actId="1036"/>
          <ac:picMkLst>
            <pc:docMk/>
            <pc:sldMk cId="1800747311" sldId="2145705877"/>
            <ac:picMk id="10" creationId="{1ED5AEBA-6D5D-655E-B209-8B7A694BDF43}"/>
          </ac:picMkLst>
        </pc:picChg>
        <pc:picChg chg="add mod">
          <ac:chgData name="Okada,Yasuhisa (HP Country Mgmt) NBI-JP-T" userId="ca42a0cb-3b74-44cf-8a48-2d72186f18cb" providerId="ADAL" clId="{F50BD968-9FB0-4B83-8E8E-BABE87E6AA56}" dt="2024-09-03T08:50:36.507" v="1128" actId="1036"/>
          <ac:picMkLst>
            <pc:docMk/>
            <pc:sldMk cId="1800747311" sldId="2145705877"/>
            <ac:picMk id="11" creationId="{1DD35EFE-55FA-A879-EB2C-5EC7251EEFD8}"/>
          </ac:picMkLst>
        </pc:picChg>
        <pc:picChg chg="add mod">
          <ac:chgData name="Okada,Yasuhisa (HP Country Mgmt) NBI-JP-T" userId="ca42a0cb-3b74-44cf-8a48-2d72186f18cb" providerId="ADAL" clId="{F50BD968-9FB0-4B83-8E8E-BABE87E6AA56}" dt="2024-09-03T08:50:36.507" v="1128" actId="1036"/>
          <ac:picMkLst>
            <pc:docMk/>
            <pc:sldMk cId="1800747311" sldId="2145705877"/>
            <ac:picMk id="14" creationId="{908BBDFD-CD66-4949-D941-B8AD3066A9D7}"/>
          </ac:picMkLst>
        </pc:picChg>
        <pc:picChg chg="add mod">
          <ac:chgData name="Okada,Yasuhisa (HP Country Mgmt) NBI-JP-T" userId="ca42a0cb-3b74-44cf-8a48-2d72186f18cb" providerId="ADAL" clId="{F50BD968-9FB0-4B83-8E8E-BABE87E6AA56}" dt="2024-09-03T08:50:36.507" v="1128" actId="1036"/>
          <ac:picMkLst>
            <pc:docMk/>
            <pc:sldMk cId="1800747311" sldId="2145705877"/>
            <ac:picMk id="15" creationId="{B3A4A172-096A-138A-A296-0AA8C7C53B31}"/>
          </ac:picMkLst>
        </pc:picChg>
        <pc:picChg chg="add mod">
          <ac:chgData name="Okada,Yasuhisa (HP Country Mgmt) NBI-JP-T" userId="ca42a0cb-3b74-44cf-8a48-2d72186f18cb" providerId="ADAL" clId="{F50BD968-9FB0-4B83-8E8E-BABE87E6AA56}" dt="2024-09-03T08:50:36.507" v="1128" actId="1036"/>
          <ac:picMkLst>
            <pc:docMk/>
            <pc:sldMk cId="1800747311" sldId="2145705877"/>
            <ac:picMk id="16" creationId="{48A65530-AFFC-80B8-D120-7AEE9FE662D9}"/>
          </ac:picMkLst>
        </pc:picChg>
      </pc:sldChg>
      <pc:sldChg chg="addSp delSp modSp add mod">
        <pc:chgData name="Okada,Yasuhisa (HP Country Mgmt) NBI-JP-T" userId="ca42a0cb-3b74-44cf-8a48-2d72186f18cb" providerId="ADAL" clId="{F50BD968-9FB0-4B83-8E8E-BABE87E6AA56}" dt="2024-09-11T03:51:29.773" v="1262" actId="255"/>
        <pc:sldMkLst>
          <pc:docMk/>
          <pc:sldMk cId="417302220" sldId="2145705878"/>
        </pc:sldMkLst>
        <pc:spChg chg="mod">
          <ac:chgData name="Okada,Yasuhisa (HP Country Mgmt) NBI-JP-T" userId="ca42a0cb-3b74-44cf-8a48-2d72186f18cb" providerId="ADAL" clId="{F50BD968-9FB0-4B83-8E8E-BABE87E6AA56}" dt="2024-09-03T08:53:27.209" v="1187" actId="20577"/>
          <ac:spMkLst>
            <pc:docMk/>
            <pc:sldMk cId="417302220" sldId="2145705878"/>
            <ac:spMk id="2" creationId="{D64ED048-6433-1AF5-CB5A-7763E84AF256}"/>
          </ac:spMkLst>
        </pc:spChg>
        <pc:spChg chg="add mod">
          <ac:chgData name="Okada,Yasuhisa (HP Country Mgmt) NBI-JP-T" userId="ca42a0cb-3b74-44cf-8a48-2d72186f18cb" providerId="ADAL" clId="{F50BD968-9FB0-4B83-8E8E-BABE87E6AA56}" dt="2024-09-11T03:51:29.773" v="1262" actId="255"/>
          <ac:spMkLst>
            <pc:docMk/>
            <pc:sldMk cId="417302220" sldId="2145705878"/>
            <ac:spMk id="3" creationId="{5562E708-02AB-E874-D54B-A7CF26CF18E7}"/>
          </ac:spMkLst>
        </pc:spChg>
        <pc:graphicFrameChg chg="del">
          <ac:chgData name="Okada,Yasuhisa (HP Country Mgmt) NBI-JP-T" userId="ca42a0cb-3b74-44cf-8a48-2d72186f18cb" providerId="ADAL" clId="{F50BD968-9FB0-4B83-8E8E-BABE87E6AA56}" dt="2024-09-03T08:53:31.857" v="1188" actId="478"/>
          <ac:graphicFrameMkLst>
            <pc:docMk/>
            <pc:sldMk cId="417302220" sldId="2145705878"/>
            <ac:graphicFrameMk id="4" creationId="{77BF5D2E-A840-D76E-D1A8-E606BF20F6B8}"/>
          </ac:graphicFrameMkLst>
        </pc:graphicFrameChg>
      </pc:sldChg>
      <pc:sldChg chg="addSp modSp add mod ord">
        <pc:chgData name="Okada,Yasuhisa (HP Country Mgmt) NBI-JP-T" userId="ca42a0cb-3b74-44cf-8a48-2d72186f18cb" providerId="ADAL" clId="{F50BD968-9FB0-4B83-8E8E-BABE87E6AA56}" dt="2024-09-19T07:40:42.245" v="1267"/>
        <pc:sldMkLst>
          <pc:docMk/>
          <pc:sldMk cId="1011492914" sldId="2145705879"/>
        </pc:sldMkLst>
        <pc:spChg chg="mod">
          <ac:chgData name="Okada,Yasuhisa (HP Country Mgmt) NBI-JP-T" userId="ca42a0cb-3b74-44cf-8a48-2d72186f18cb" providerId="ADAL" clId="{F50BD968-9FB0-4B83-8E8E-BABE87E6AA56}" dt="2024-09-03T09:01:35.341" v="1222" actId="20577"/>
          <ac:spMkLst>
            <pc:docMk/>
            <pc:sldMk cId="1011492914" sldId="2145705879"/>
            <ac:spMk id="2" creationId="{D64ED048-6433-1AF5-CB5A-7763E84AF256}"/>
          </ac:spMkLst>
        </pc:spChg>
        <pc:graphicFrameChg chg="add mod modGraphic">
          <ac:chgData name="Okada,Yasuhisa (HP Country Mgmt) NBI-JP-T" userId="ca42a0cb-3b74-44cf-8a48-2d72186f18cb" providerId="ADAL" clId="{F50BD968-9FB0-4B83-8E8E-BABE87E6AA56}" dt="2024-09-03T09:02:31.673" v="1237" actId="403"/>
          <ac:graphicFrameMkLst>
            <pc:docMk/>
            <pc:sldMk cId="1011492914" sldId="2145705879"/>
            <ac:graphicFrameMk id="3" creationId="{AD970A62-200B-7D70-0E69-16F457938109}"/>
          </ac:graphicFrameMkLst>
        </pc:graphicFrameChg>
      </pc:sldChg>
    </pc:docChg>
  </pc:docChgLst>
  <pc:docChgLst>
    <pc:chgData name="Okada,Yasuhisa (HP CRM) NBI-JP-T" userId="ca42a0cb-3b74-44cf-8a48-2d72186f18cb" providerId="ADAL" clId="{F0C5C968-30B9-4833-8C43-04715A1080AE}"/>
    <pc:docChg chg="custSel addSld delSld modSld">
      <pc:chgData name="Okada,Yasuhisa (HP CRM) NBI-JP-T" userId="ca42a0cb-3b74-44cf-8a48-2d72186f18cb" providerId="ADAL" clId="{F0C5C968-30B9-4833-8C43-04715A1080AE}" dt="2024-05-23T04:31:31.454" v="84" actId="22"/>
      <pc:docMkLst>
        <pc:docMk/>
      </pc:docMkLst>
      <pc:sldChg chg="del">
        <pc:chgData name="Okada,Yasuhisa (HP CRM) NBI-JP-T" userId="ca42a0cb-3b74-44cf-8a48-2d72186f18cb" providerId="ADAL" clId="{F0C5C968-30B9-4833-8C43-04715A1080AE}" dt="2024-05-13T07:34:37.042" v="2" actId="47"/>
        <pc:sldMkLst>
          <pc:docMk/>
          <pc:sldMk cId="2201124730" sldId="9803"/>
        </pc:sldMkLst>
      </pc:sldChg>
      <pc:sldChg chg="addSp delSp modSp mod">
        <pc:chgData name="Okada,Yasuhisa (HP CRM) NBI-JP-T" userId="ca42a0cb-3b74-44cf-8a48-2d72186f18cb" providerId="ADAL" clId="{F0C5C968-30B9-4833-8C43-04715A1080AE}" dt="2024-05-23T04:12:16.390" v="57" actId="1076"/>
        <pc:sldMkLst>
          <pc:docMk/>
          <pc:sldMk cId="1650148750" sldId="9811"/>
        </pc:sldMkLst>
        <pc:picChg chg="add del">
          <ac:chgData name="Okada,Yasuhisa (HP CRM) NBI-JP-T" userId="ca42a0cb-3b74-44cf-8a48-2d72186f18cb" providerId="ADAL" clId="{F0C5C968-30B9-4833-8C43-04715A1080AE}" dt="2024-05-23T04:12:11.469" v="55" actId="478"/>
          <ac:picMkLst>
            <pc:docMk/>
            <pc:sldMk cId="1650148750" sldId="9811"/>
            <ac:picMk id="4" creationId="{1F2855EF-5F83-BE92-2AD7-42C265788A0B}"/>
          </ac:picMkLst>
        </pc:picChg>
        <pc:picChg chg="add mod">
          <ac:chgData name="Okada,Yasuhisa (HP CRM) NBI-JP-T" userId="ca42a0cb-3b74-44cf-8a48-2d72186f18cb" providerId="ADAL" clId="{F0C5C968-30B9-4833-8C43-04715A1080AE}" dt="2024-05-23T04:12:16.390" v="57" actId="1076"/>
          <ac:picMkLst>
            <pc:docMk/>
            <pc:sldMk cId="1650148750" sldId="9811"/>
            <ac:picMk id="5" creationId="{D5B3A139-4F55-B91A-B56F-1188A6DB59DB}"/>
          </ac:picMkLst>
        </pc:picChg>
      </pc:sldChg>
      <pc:sldChg chg="addSp del mod">
        <pc:chgData name="Okada,Yasuhisa (HP CRM) NBI-JP-T" userId="ca42a0cb-3b74-44cf-8a48-2d72186f18cb" providerId="ADAL" clId="{F0C5C968-30B9-4833-8C43-04715A1080AE}" dt="2024-05-23T04:12:21.480" v="58" actId="47"/>
        <pc:sldMkLst>
          <pc:docMk/>
          <pc:sldMk cId="1159512625" sldId="9812"/>
        </pc:sldMkLst>
        <pc:picChg chg="add">
          <ac:chgData name="Okada,Yasuhisa (HP CRM) NBI-JP-T" userId="ca42a0cb-3b74-44cf-8a48-2d72186f18cb" providerId="ADAL" clId="{F0C5C968-30B9-4833-8C43-04715A1080AE}" dt="2024-05-13T07:34:34.109" v="1" actId="22"/>
          <ac:picMkLst>
            <pc:docMk/>
            <pc:sldMk cId="1159512625" sldId="9812"/>
            <ac:picMk id="4" creationId="{4230EEE3-3653-905E-F6B5-E55FD1928693}"/>
          </ac:picMkLst>
        </pc:picChg>
      </pc:sldChg>
      <pc:sldChg chg="addSp delSp add mod">
        <pc:chgData name="Okada,Yasuhisa (HP CRM) NBI-JP-T" userId="ca42a0cb-3b74-44cf-8a48-2d72186f18cb" providerId="ADAL" clId="{F0C5C968-30B9-4833-8C43-04715A1080AE}" dt="2024-05-23T04:13:32.033" v="67" actId="22"/>
        <pc:sldMkLst>
          <pc:docMk/>
          <pc:sldMk cId="2306567097" sldId="9812"/>
        </pc:sldMkLst>
        <pc:picChg chg="add">
          <ac:chgData name="Okada,Yasuhisa (HP CRM) NBI-JP-T" userId="ca42a0cb-3b74-44cf-8a48-2d72186f18cb" providerId="ADAL" clId="{F0C5C968-30B9-4833-8C43-04715A1080AE}" dt="2024-05-23T04:13:32.033" v="67" actId="22"/>
          <ac:picMkLst>
            <pc:docMk/>
            <pc:sldMk cId="2306567097" sldId="9812"/>
            <ac:picMk id="4" creationId="{D1B59B35-D0A6-148D-DB57-DE9194D24D73}"/>
          </ac:picMkLst>
        </pc:picChg>
        <pc:picChg chg="del">
          <ac:chgData name="Okada,Yasuhisa (HP CRM) NBI-JP-T" userId="ca42a0cb-3b74-44cf-8a48-2d72186f18cb" providerId="ADAL" clId="{F0C5C968-30B9-4833-8C43-04715A1080AE}" dt="2024-05-23T04:12:28.405" v="60" actId="478"/>
          <ac:picMkLst>
            <pc:docMk/>
            <pc:sldMk cId="2306567097" sldId="9812"/>
            <ac:picMk id="5" creationId="{D5B3A139-4F55-B91A-B56F-1188A6DB59DB}"/>
          </ac:picMkLst>
        </pc:picChg>
      </pc:sldChg>
      <pc:sldChg chg="addSp del mod">
        <pc:chgData name="Okada,Yasuhisa (HP CRM) NBI-JP-T" userId="ca42a0cb-3b74-44cf-8a48-2d72186f18cb" providerId="ADAL" clId="{F0C5C968-30B9-4833-8C43-04715A1080AE}" dt="2024-05-23T04:12:21.480" v="58" actId="47"/>
        <pc:sldMkLst>
          <pc:docMk/>
          <pc:sldMk cId="85412954" sldId="9813"/>
        </pc:sldMkLst>
        <pc:picChg chg="add">
          <ac:chgData name="Okada,Yasuhisa (HP CRM) NBI-JP-T" userId="ca42a0cb-3b74-44cf-8a48-2d72186f18cb" providerId="ADAL" clId="{F0C5C968-30B9-4833-8C43-04715A1080AE}" dt="2024-05-13T07:35:53.905" v="7" actId="22"/>
          <ac:picMkLst>
            <pc:docMk/>
            <pc:sldMk cId="85412954" sldId="9813"/>
            <ac:picMk id="4" creationId="{0E6A82FF-00FB-DC09-3754-BA25FD124DA7}"/>
          </ac:picMkLst>
        </pc:picChg>
      </pc:sldChg>
      <pc:sldChg chg="addSp add mod">
        <pc:chgData name="Okada,Yasuhisa (HP CRM) NBI-JP-T" userId="ca42a0cb-3b74-44cf-8a48-2d72186f18cb" providerId="ADAL" clId="{F0C5C968-30B9-4833-8C43-04715A1080AE}" dt="2024-05-23T04:14:07.393" v="68" actId="22"/>
        <pc:sldMkLst>
          <pc:docMk/>
          <pc:sldMk cId="185245449" sldId="9813"/>
        </pc:sldMkLst>
        <pc:picChg chg="add">
          <ac:chgData name="Okada,Yasuhisa (HP CRM) NBI-JP-T" userId="ca42a0cb-3b74-44cf-8a48-2d72186f18cb" providerId="ADAL" clId="{F0C5C968-30B9-4833-8C43-04715A1080AE}" dt="2024-05-23T04:14:07.393" v="68" actId="22"/>
          <ac:picMkLst>
            <pc:docMk/>
            <pc:sldMk cId="185245449" sldId="9813"/>
            <ac:picMk id="4" creationId="{4B76954E-F280-214A-F39F-9DCFA146050E}"/>
          </ac:picMkLst>
        </pc:picChg>
      </pc:sldChg>
      <pc:sldChg chg="addSp del mod">
        <pc:chgData name="Okada,Yasuhisa (HP CRM) NBI-JP-T" userId="ca42a0cb-3b74-44cf-8a48-2d72186f18cb" providerId="ADAL" clId="{F0C5C968-30B9-4833-8C43-04715A1080AE}" dt="2024-05-23T04:12:21.480" v="58" actId="47"/>
        <pc:sldMkLst>
          <pc:docMk/>
          <pc:sldMk cId="765685288" sldId="9814"/>
        </pc:sldMkLst>
        <pc:picChg chg="add">
          <ac:chgData name="Okada,Yasuhisa (HP CRM) NBI-JP-T" userId="ca42a0cb-3b74-44cf-8a48-2d72186f18cb" providerId="ADAL" clId="{F0C5C968-30B9-4833-8C43-04715A1080AE}" dt="2024-05-13T07:36:01.232" v="8" actId="22"/>
          <ac:picMkLst>
            <pc:docMk/>
            <pc:sldMk cId="765685288" sldId="9814"/>
            <ac:picMk id="4" creationId="{A3C5C32E-086E-C3EE-D420-6E1AF5F3A09E}"/>
          </ac:picMkLst>
        </pc:picChg>
      </pc:sldChg>
      <pc:sldChg chg="addSp add mod">
        <pc:chgData name="Okada,Yasuhisa (HP CRM) NBI-JP-T" userId="ca42a0cb-3b74-44cf-8a48-2d72186f18cb" providerId="ADAL" clId="{F0C5C968-30B9-4833-8C43-04715A1080AE}" dt="2024-05-23T04:22:31.179" v="69" actId="22"/>
        <pc:sldMkLst>
          <pc:docMk/>
          <pc:sldMk cId="798091859" sldId="9814"/>
        </pc:sldMkLst>
        <pc:picChg chg="add">
          <ac:chgData name="Okada,Yasuhisa (HP CRM) NBI-JP-T" userId="ca42a0cb-3b74-44cf-8a48-2d72186f18cb" providerId="ADAL" clId="{F0C5C968-30B9-4833-8C43-04715A1080AE}" dt="2024-05-23T04:22:31.179" v="69" actId="22"/>
          <ac:picMkLst>
            <pc:docMk/>
            <pc:sldMk cId="798091859" sldId="9814"/>
            <ac:picMk id="4" creationId="{5EDA5E71-33F5-C6B3-7CF8-CB5FD8EB9B04}"/>
          </ac:picMkLst>
        </pc:picChg>
      </pc:sldChg>
      <pc:sldChg chg="addSp add mod">
        <pc:chgData name="Okada,Yasuhisa (HP CRM) NBI-JP-T" userId="ca42a0cb-3b74-44cf-8a48-2d72186f18cb" providerId="ADAL" clId="{F0C5C968-30B9-4833-8C43-04715A1080AE}" dt="2024-05-23T04:26:13.586" v="70" actId="22"/>
        <pc:sldMkLst>
          <pc:docMk/>
          <pc:sldMk cId="2312638040" sldId="9815"/>
        </pc:sldMkLst>
        <pc:picChg chg="add">
          <ac:chgData name="Okada,Yasuhisa (HP CRM) NBI-JP-T" userId="ca42a0cb-3b74-44cf-8a48-2d72186f18cb" providerId="ADAL" clId="{F0C5C968-30B9-4833-8C43-04715A1080AE}" dt="2024-05-23T04:26:13.586" v="70" actId="22"/>
          <ac:picMkLst>
            <pc:docMk/>
            <pc:sldMk cId="2312638040" sldId="9815"/>
            <ac:picMk id="4" creationId="{5114FF53-6508-FFA9-089A-70FC6CFB8048}"/>
          </ac:picMkLst>
        </pc:picChg>
      </pc:sldChg>
      <pc:sldChg chg="addSp add del mod">
        <pc:chgData name="Okada,Yasuhisa (HP CRM) NBI-JP-T" userId="ca42a0cb-3b74-44cf-8a48-2d72186f18cb" providerId="ADAL" clId="{F0C5C968-30B9-4833-8C43-04715A1080AE}" dt="2024-05-23T04:12:21.480" v="58" actId="47"/>
        <pc:sldMkLst>
          <pc:docMk/>
          <pc:sldMk cId="3083378001" sldId="9815"/>
        </pc:sldMkLst>
        <pc:picChg chg="add">
          <ac:chgData name="Okada,Yasuhisa (HP CRM) NBI-JP-T" userId="ca42a0cb-3b74-44cf-8a48-2d72186f18cb" providerId="ADAL" clId="{F0C5C968-30B9-4833-8C43-04715A1080AE}" dt="2024-05-13T07:36:20.940" v="15" actId="22"/>
          <ac:picMkLst>
            <pc:docMk/>
            <pc:sldMk cId="3083378001" sldId="9815"/>
            <ac:picMk id="4" creationId="{0DC6BBC4-2C7F-78E5-6083-C148188C97BC}"/>
          </ac:picMkLst>
        </pc:picChg>
      </pc:sldChg>
      <pc:sldChg chg="addSp add mod">
        <pc:chgData name="Okada,Yasuhisa (HP CRM) NBI-JP-T" userId="ca42a0cb-3b74-44cf-8a48-2d72186f18cb" providerId="ADAL" clId="{F0C5C968-30B9-4833-8C43-04715A1080AE}" dt="2024-05-23T04:28:29.213" v="71" actId="22"/>
        <pc:sldMkLst>
          <pc:docMk/>
          <pc:sldMk cId="896553123" sldId="9816"/>
        </pc:sldMkLst>
        <pc:picChg chg="add">
          <ac:chgData name="Okada,Yasuhisa (HP CRM) NBI-JP-T" userId="ca42a0cb-3b74-44cf-8a48-2d72186f18cb" providerId="ADAL" clId="{F0C5C968-30B9-4833-8C43-04715A1080AE}" dt="2024-05-23T04:28:29.213" v="71" actId="22"/>
          <ac:picMkLst>
            <pc:docMk/>
            <pc:sldMk cId="896553123" sldId="9816"/>
            <ac:picMk id="4" creationId="{216B17CA-4C47-DF59-8C00-B092CA5E046A}"/>
          </ac:picMkLst>
        </pc:picChg>
      </pc:sldChg>
      <pc:sldChg chg="addSp add del mod">
        <pc:chgData name="Okada,Yasuhisa (HP CRM) NBI-JP-T" userId="ca42a0cb-3b74-44cf-8a48-2d72186f18cb" providerId="ADAL" clId="{F0C5C968-30B9-4833-8C43-04715A1080AE}" dt="2024-05-23T04:12:21.480" v="58" actId="47"/>
        <pc:sldMkLst>
          <pc:docMk/>
          <pc:sldMk cId="1317459096" sldId="9816"/>
        </pc:sldMkLst>
        <pc:picChg chg="add">
          <ac:chgData name="Okada,Yasuhisa (HP CRM) NBI-JP-T" userId="ca42a0cb-3b74-44cf-8a48-2d72186f18cb" providerId="ADAL" clId="{F0C5C968-30B9-4833-8C43-04715A1080AE}" dt="2024-05-13T07:36:32.751" v="16" actId="22"/>
          <ac:picMkLst>
            <pc:docMk/>
            <pc:sldMk cId="1317459096" sldId="9816"/>
            <ac:picMk id="4" creationId="{28BD0C79-284F-9EA3-2F8A-32E7076759E7}"/>
          </ac:picMkLst>
        </pc:picChg>
      </pc:sldChg>
      <pc:sldChg chg="addSp add del mod">
        <pc:chgData name="Okada,Yasuhisa (HP CRM) NBI-JP-T" userId="ca42a0cb-3b74-44cf-8a48-2d72186f18cb" providerId="ADAL" clId="{F0C5C968-30B9-4833-8C43-04715A1080AE}" dt="2024-05-23T04:12:21.480" v="58" actId="47"/>
        <pc:sldMkLst>
          <pc:docMk/>
          <pc:sldMk cId="845686715" sldId="9817"/>
        </pc:sldMkLst>
        <pc:picChg chg="add">
          <ac:chgData name="Okada,Yasuhisa (HP CRM) NBI-JP-T" userId="ca42a0cb-3b74-44cf-8a48-2d72186f18cb" providerId="ADAL" clId="{F0C5C968-30B9-4833-8C43-04715A1080AE}" dt="2024-05-13T07:36:45.473" v="17" actId="22"/>
          <ac:picMkLst>
            <pc:docMk/>
            <pc:sldMk cId="845686715" sldId="9817"/>
            <ac:picMk id="4" creationId="{B47FC4F1-E901-813C-7F82-EAE44CF10B05}"/>
          </ac:picMkLst>
        </pc:picChg>
      </pc:sldChg>
      <pc:sldChg chg="addSp add mod">
        <pc:chgData name="Okada,Yasuhisa (HP CRM) NBI-JP-T" userId="ca42a0cb-3b74-44cf-8a48-2d72186f18cb" providerId="ADAL" clId="{F0C5C968-30B9-4833-8C43-04715A1080AE}" dt="2024-05-23T04:28:48.390" v="80" actId="22"/>
        <pc:sldMkLst>
          <pc:docMk/>
          <pc:sldMk cId="1669997435" sldId="9817"/>
        </pc:sldMkLst>
        <pc:picChg chg="add">
          <ac:chgData name="Okada,Yasuhisa (HP CRM) NBI-JP-T" userId="ca42a0cb-3b74-44cf-8a48-2d72186f18cb" providerId="ADAL" clId="{F0C5C968-30B9-4833-8C43-04715A1080AE}" dt="2024-05-23T04:28:48.390" v="80" actId="22"/>
          <ac:picMkLst>
            <pc:docMk/>
            <pc:sldMk cId="1669997435" sldId="9817"/>
            <ac:picMk id="4" creationId="{E550FB49-E0B0-E170-A7EA-43FAF3355309}"/>
          </ac:picMkLst>
        </pc:picChg>
      </pc:sldChg>
      <pc:sldChg chg="addSp add mod">
        <pc:chgData name="Okada,Yasuhisa (HP CRM) NBI-JP-T" userId="ca42a0cb-3b74-44cf-8a48-2d72186f18cb" providerId="ADAL" clId="{F0C5C968-30B9-4833-8C43-04715A1080AE}" dt="2024-05-23T04:28:57.423" v="81" actId="22"/>
        <pc:sldMkLst>
          <pc:docMk/>
          <pc:sldMk cId="61400016" sldId="9818"/>
        </pc:sldMkLst>
        <pc:picChg chg="add">
          <ac:chgData name="Okada,Yasuhisa (HP CRM) NBI-JP-T" userId="ca42a0cb-3b74-44cf-8a48-2d72186f18cb" providerId="ADAL" clId="{F0C5C968-30B9-4833-8C43-04715A1080AE}" dt="2024-05-23T04:28:57.423" v="81" actId="22"/>
          <ac:picMkLst>
            <pc:docMk/>
            <pc:sldMk cId="61400016" sldId="9818"/>
            <ac:picMk id="4" creationId="{3651920F-F52F-7101-2F5E-C2C5A6E3A593}"/>
          </ac:picMkLst>
        </pc:picChg>
      </pc:sldChg>
      <pc:sldChg chg="addSp add del mod">
        <pc:chgData name="Okada,Yasuhisa (HP CRM) NBI-JP-T" userId="ca42a0cb-3b74-44cf-8a48-2d72186f18cb" providerId="ADAL" clId="{F0C5C968-30B9-4833-8C43-04715A1080AE}" dt="2024-05-23T04:12:21.480" v="58" actId="47"/>
        <pc:sldMkLst>
          <pc:docMk/>
          <pc:sldMk cId="3489565494" sldId="9818"/>
        </pc:sldMkLst>
        <pc:picChg chg="add">
          <ac:chgData name="Okada,Yasuhisa (HP CRM) NBI-JP-T" userId="ca42a0cb-3b74-44cf-8a48-2d72186f18cb" providerId="ADAL" clId="{F0C5C968-30B9-4833-8C43-04715A1080AE}" dt="2024-05-13T07:38:51.507" v="18" actId="22"/>
          <ac:picMkLst>
            <pc:docMk/>
            <pc:sldMk cId="3489565494" sldId="9818"/>
            <ac:picMk id="4" creationId="{3F5CE152-3ADF-974C-7A75-B6AD24F70B24}"/>
          </ac:picMkLst>
        </pc:picChg>
      </pc:sldChg>
      <pc:sldChg chg="addSp add mod">
        <pc:chgData name="Okada,Yasuhisa (HP CRM) NBI-JP-T" userId="ca42a0cb-3b74-44cf-8a48-2d72186f18cb" providerId="ADAL" clId="{F0C5C968-30B9-4833-8C43-04715A1080AE}" dt="2024-05-23T04:29:49.320" v="82" actId="22"/>
        <pc:sldMkLst>
          <pc:docMk/>
          <pc:sldMk cId="2028422029" sldId="9819"/>
        </pc:sldMkLst>
        <pc:picChg chg="add">
          <ac:chgData name="Okada,Yasuhisa (HP CRM) NBI-JP-T" userId="ca42a0cb-3b74-44cf-8a48-2d72186f18cb" providerId="ADAL" clId="{F0C5C968-30B9-4833-8C43-04715A1080AE}" dt="2024-05-23T04:29:49.320" v="82" actId="22"/>
          <ac:picMkLst>
            <pc:docMk/>
            <pc:sldMk cId="2028422029" sldId="9819"/>
            <ac:picMk id="4" creationId="{0E33744E-29A8-6844-6B09-584010A149CF}"/>
          </ac:picMkLst>
        </pc:picChg>
      </pc:sldChg>
      <pc:sldChg chg="addSp add del mod">
        <pc:chgData name="Okada,Yasuhisa (HP CRM) NBI-JP-T" userId="ca42a0cb-3b74-44cf-8a48-2d72186f18cb" providerId="ADAL" clId="{F0C5C968-30B9-4833-8C43-04715A1080AE}" dt="2024-05-23T04:12:21.480" v="58" actId="47"/>
        <pc:sldMkLst>
          <pc:docMk/>
          <pc:sldMk cId="4192407916" sldId="9819"/>
        </pc:sldMkLst>
        <pc:picChg chg="add">
          <ac:chgData name="Okada,Yasuhisa (HP CRM) NBI-JP-T" userId="ca42a0cb-3b74-44cf-8a48-2d72186f18cb" providerId="ADAL" clId="{F0C5C968-30B9-4833-8C43-04715A1080AE}" dt="2024-05-13T07:39:17.683" v="25" actId="22"/>
          <ac:picMkLst>
            <pc:docMk/>
            <pc:sldMk cId="4192407916" sldId="9819"/>
            <ac:picMk id="4" creationId="{693AF920-E206-8287-B357-BF9F903C60E0}"/>
          </ac:picMkLst>
        </pc:picChg>
      </pc:sldChg>
      <pc:sldChg chg="addSp add mod">
        <pc:chgData name="Okada,Yasuhisa (HP CRM) NBI-JP-T" userId="ca42a0cb-3b74-44cf-8a48-2d72186f18cb" providerId="ADAL" clId="{F0C5C968-30B9-4833-8C43-04715A1080AE}" dt="2024-05-23T04:30:10.987" v="83" actId="22"/>
        <pc:sldMkLst>
          <pc:docMk/>
          <pc:sldMk cId="1942588451" sldId="9820"/>
        </pc:sldMkLst>
        <pc:picChg chg="add">
          <ac:chgData name="Okada,Yasuhisa (HP CRM) NBI-JP-T" userId="ca42a0cb-3b74-44cf-8a48-2d72186f18cb" providerId="ADAL" clId="{F0C5C968-30B9-4833-8C43-04715A1080AE}" dt="2024-05-23T04:30:10.987" v="83" actId="22"/>
          <ac:picMkLst>
            <pc:docMk/>
            <pc:sldMk cId="1942588451" sldId="9820"/>
            <ac:picMk id="4" creationId="{4A3F5AFB-618C-FA4D-E7CF-83DD09D3362B}"/>
          </ac:picMkLst>
        </pc:picChg>
      </pc:sldChg>
      <pc:sldChg chg="addSp add del mod">
        <pc:chgData name="Okada,Yasuhisa (HP CRM) NBI-JP-T" userId="ca42a0cb-3b74-44cf-8a48-2d72186f18cb" providerId="ADAL" clId="{F0C5C968-30B9-4833-8C43-04715A1080AE}" dt="2024-05-23T04:12:21.480" v="58" actId="47"/>
        <pc:sldMkLst>
          <pc:docMk/>
          <pc:sldMk cId="3045367730" sldId="9820"/>
        </pc:sldMkLst>
        <pc:picChg chg="add">
          <ac:chgData name="Okada,Yasuhisa (HP CRM) NBI-JP-T" userId="ca42a0cb-3b74-44cf-8a48-2d72186f18cb" providerId="ADAL" clId="{F0C5C968-30B9-4833-8C43-04715A1080AE}" dt="2024-05-13T07:40:00.618" v="26" actId="22"/>
          <ac:picMkLst>
            <pc:docMk/>
            <pc:sldMk cId="3045367730" sldId="9820"/>
            <ac:picMk id="4" creationId="{BBE4B83F-A803-59A3-934D-F8D1E326D71F}"/>
          </ac:picMkLst>
        </pc:picChg>
      </pc:sldChg>
      <pc:sldChg chg="addSp add del mod">
        <pc:chgData name="Okada,Yasuhisa (HP CRM) NBI-JP-T" userId="ca42a0cb-3b74-44cf-8a48-2d72186f18cb" providerId="ADAL" clId="{F0C5C968-30B9-4833-8C43-04715A1080AE}" dt="2024-05-23T04:12:21.480" v="58" actId="47"/>
        <pc:sldMkLst>
          <pc:docMk/>
          <pc:sldMk cId="1806556937" sldId="9821"/>
        </pc:sldMkLst>
        <pc:picChg chg="add">
          <ac:chgData name="Okada,Yasuhisa (HP CRM) NBI-JP-T" userId="ca42a0cb-3b74-44cf-8a48-2d72186f18cb" providerId="ADAL" clId="{F0C5C968-30B9-4833-8C43-04715A1080AE}" dt="2024-05-13T07:40:17.725" v="27" actId="22"/>
          <ac:picMkLst>
            <pc:docMk/>
            <pc:sldMk cId="1806556937" sldId="9821"/>
            <ac:picMk id="4" creationId="{8E60705B-4EDD-45A2-5C33-40B916C1313A}"/>
          </ac:picMkLst>
        </pc:picChg>
      </pc:sldChg>
      <pc:sldChg chg="addSp add mod">
        <pc:chgData name="Okada,Yasuhisa (HP CRM) NBI-JP-T" userId="ca42a0cb-3b74-44cf-8a48-2d72186f18cb" providerId="ADAL" clId="{F0C5C968-30B9-4833-8C43-04715A1080AE}" dt="2024-05-23T04:31:31.454" v="84" actId="22"/>
        <pc:sldMkLst>
          <pc:docMk/>
          <pc:sldMk cId="2176475319" sldId="9821"/>
        </pc:sldMkLst>
        <pc:picChg chg="add">
          <ac:chgData name="Okada,Yasuhisa (HP CRM) NBI-JP-T" userId="ca42a0cb-3b74-44cf-8a48-2d72186f18cb" providerId="ADAL" clId="{F0C5C968-30B9-4833-8C43-04715A1080AE}" dt="2024-05-23T04:31:31.454" v="84" actId="22"/>
          <ac:picMkLst>
            <pc:docMk/>
            <pc:sldMk cId="2176475319" sldId="9821"/>
            <ac:picMk id="4" creationId="{6616ECF1-70F3-8992-A470-7FF9390D2DF6}"/>
          </ac:picMkLst>
        </pc:picChg>
      </pc:sldChg>
      <pc:sldChg chg="add">
        <pc:chgData name="Okada,Yasuhisa (HP CRM) NBI-JP-T" userId="ca42a0cb-3b74-44cf-8a48-2d72186f18cb" providerId="ADAL" clId="{F0C5C968-30B9-4833-8C43-04715A1080AE}" dt="2024-05-23T04:28:33.401" v="75"/>
        <pc:sldMkLst>
          <pc:docMk/>
          <pc:sldMk cId="544765421" sldId="9822"/>
        </pc:sldMkLst>
      </pc:sldChg>
      <pc:sldChg chg="addSp add del mod">
        <pc:chgData name="Okada,Yasuhisa (HP CRM) NBI-JP-T" userId="ca42a0cb-3b74-44cf-8a48-2d72186f18cb" providerId="ADAL" clId="{F0C5C968-30B9-4833-8C43-04715A1080AE}" dt="2024-05-23T04:12:21.480" v="58" actId="47"/>
        <pc:sldMkLst>
          <pc:docMk/>
          <pc:sldMk cId="3797532112" sldId="9822"/>
        </pc:sldMkLst>
        <pc:picChg chg="add">
          <ac:chgData name="Okada,Yasuhisa (HP CRM) NBI-JP-T" userId="ca42a0cb-3b74-44cf-8a48-2d72186f18cb" providerId="ADAL" clId="{F0C5C968-30B9-4833-8C43-04715A1080AE}" dt="2024-05-13T07:41:07.586" v="28" actId="22"/>
          <ac:picMkLst>
            <pc:docMk/>
            <pc:sldMk cId="3797532112" sldId="9822"/>
            <ac:picMk id="4" creationId="{FD976B57-62F2-6BB1-B27F-EB0896C173FC}"/>
          </ac:picMkLst>
        </pc:picChg>
      </pc:sldChg>
      <pc:sldChg chg="add">
        <pc:chgData name="Okada,Yasuhisa (HP CRM) NBI-JP-T" userId="ca42a0cb-3b74-44cf-8a48-2d72186f18cb" providerId="ADAL" clId="{F0C5C968-30B9-4833-8C43-04715A1080AE}" dt="2024-05-23T04:28:33.516" v="76"/>
        <pc:sldMkLst>
          <pc:docMk/>
          <pc:sldMk cId="2902978677" sldId="9823"/>
        </pc:sldMkLst>
      </pc:sldChg>
      <pc:sldChg chg="addSp add del mod">
        <pc:chgData name="Okada,Yasuhisa (HP CRM) NBI-JP-T" userId="ca42a0cb-3b74-44cf-8a48-2d72186f18cb" providerId="ADAL" clId="{F0C5C968-30B9-4833-8C43-04715A1080AE}" dt="2024-05-23T04:12:21.480" v="58" actId="47"/>
        <pc:sldMkLst>
          <pc:docMk/>
          <pc:sldMk cId="3295471773" sldId="9823"/>
        </pc:sldMkLst>
        <pc:picChg chg="add">
          <ac:chgData name="Okada,Yasuhisa (HP CRM) NBI-JP-T" userId="ca42a0cb-3b74-44cf-8a48-2d72186f18cb" providerId="ADAL" clId="{F0C5C968-30B9-4833-8C43-04715A1080AE}" dt="2024-05-13T07:41:37.184" v="29" actId="22"/>
          <ac:picMkLst>
            <pc:docMk/>
            <pc:sldMk cId="3295471773" sldId="9823"/>
            <ac:picMk id="4" creationId="{A7079E18-C711-C4D2-AA72-C2EFFFDB2B27}"/>
          </ac:picMkLst>
        </pc:picChg>
      </pc:sldChg>
      <pc:sldChg chg="addSp add del mod">
        <pc:chgData name="Okada,Yasuhisa (HP CRM) NBI-JP-T" userId="ca42a0cb-3b74-44cf-8a48-2d72186f18cb" providerId="ADAL" clId="{F0C5C968-30B9-4833-8C43-04715A1080AE}" dt="2024-05-23T04:12:21.480" v="58" actId="47"/>
        <pc:sldMkLst>
          <pc:docMk/>
          <pc:sldMk cId="2070848102" sldId="9824"/>
        </pc:sldMkLst>
        <pc:picChg chg="add">
          <ac:chgData name="Okada,Yasuhisa (HP CRM) NBI-JP-T" userId="ca42a0cb-3b74-44cf-8a48-2d72186f18cb" providerId="ADAL" clId="{F0C5C968-30B9-4833-8C43-04715A1080AE}" dt="2024-05-13T07:42:27.759" v="30" actId="22"/>
          <ac:picMkLst>
            <pc:docMk/>
            <pc:sldMk cId="2070848102" sldId="9824"/>
            <ac:picMk id="4" creationId="{A968CA86-5597-BAF8-1DE6-3B6BBF44A048}"/>
          </ac:picMkLst>
        </pc:picChg>
      </pc:sldChg>
      <pc:sldChg chg="add">
        <pc:chgData name="Okada,Yasuhisa (HP CRM) NBI-JP-T" userId="ca42a0cb-3b74-44cf-8a48-2d72186f18cb" providerId="ADAL" clId="{F0C5C968-30B9-4833-8C43-04715A1080AE}" dt="2024-05-23T04:28:33.731" v="77"/>
        <pc:sldMkLst>
          <pc:docMk/>
          <pc:sldMk cId="2767797549" sldId="9824"/>
        </pc:sldMkLst>
      </pc:sldChg>
      <pc:sldChg chg="addSp add del mod">
        <pc:chgData name="Okada,Yasuhisa (HP CRM) NBI-JP-T" userId="ca42a0cb-3b74-44cf-8a48-2d72186f18cb" providerId="ADAL" clId="{F0C5C968-30B9-4833-8C43-04715A1080AE}" dt="2024-05-23T04:12:21.480" v="58" actId="47"/>
        <pc:sldMkLst>
          <pc:docMk/>
          <pc:sldMk cId="529974799" sldId="9825"/>
        </pc:sldMkLst>
        <pc:picChg chg="add">
          <ac:chgData name="Okada,Yasuhisa (HP CRM) NBI-JP-T" userId="ca42a0cb-3b74-44cf-8a48-2d72186f18cb" providerId="ADAL" clId="{F0C5C968-30B9-4833-8C43-04715A1080AE}" dt="2024-05-13T07:42:34.936" v="31" actId="22"/>
          <ac:picMkLst>
            <pc:docMk/>
            <pc:sldMk cId="529974799" sldId="9825"/>
            <ac:picMk id="4" creationId="{E5052522-4AFC-D82C-6402-161FC5A701E7}"/>
          </ac:picMkLst>
        </pc:picChg>
      </pc:sldChg>
      <pc:sldChg chg="add">
        <pc:chgData name="Okada,Yasuhisa (HP CRM) NBI-JP-T" userId="ca42a0cb-3b74-44cf-8a48-2d72186f18cb" providerId="ADAL" clId="{F0C5C968-30B9-4833-8C43-04715A1080AE}" dt="2024-05-23T04:28:33.770" v="78"/>
        <pc:sldMkLst>
          <pc:docMk/>
          <pc:sldMk cId="4125708890" sldId="9825"/>
        </pc:sldMkLst>
      </pc:sldChg>
      <pc:sldChg chg="addSp add del mod">
        <pc:chgData name="Okada,Yasuhisa (HP CRM) NBI-JP-T" userId="ca42a0cb-3b74-44cf-8a48-2d72186f18cb" providerId="ADAL" clId="{F0C5C968-30B9-4833-8C43-04715A1080AE}" dt="2024-05-23T04:12:21.480" v="58" actId="47"/>
        <pc:sldMkLst>
          <pc:docMk/>
          <pc:sldMk cId="851480868" sldId="9826"/>
        </pc:sldMkLst>
        <pc:picChg chg="add">
          <ac:chgData name="Okada,Yasuhisa (HP CRM) NBI-JP-T" userId="ca42a0cb-3b74-44cf-8a48-2d72186f18cb" providerId="ADAL" clId="{F0C5C968-30B9-4833-8C43-04715A1080AE}" dt="2024-05-13T07:42:45.332" v="32" actId="22"/>
          <ac:picMkLst>
            <pc:docMk/>
            <pc:sldMk cId="851480868" sldId="9826"/>
            <ac:picMk id="4" creationId="{EB3ECF79-8247-AEAF-09D0-37FEB11537F3}"/>
          </ac:picMkLst>
        </pc:picChg>
      </pc:sldChg>
      <pc:sldChg chg="add">
        <pc:chgData name="Okada,Yasuhisa (HP CRM) NBI-JP-T" userId="ca42a0cb-3b74-44cf-8a48-2d72186f18cb" providerId="ADAL" clId="{F0C5C968-30B9-4833-8C43-04715A1080AE}" dt="2024-05-23T04:28:33.878" v="79"/>
        <pc:sldMkLst>
          <pc:docMk/>
          <pc:sldMk cId="2759833449" sldId="9826"/>
        </pc:sldMkLst>
      </pc:sldChg>
      <pc:sldChg chg="addSp add del mod">
        <pc:chgData name="Okada,Yasuhisa (HP CRM) NBI-JP-T" userId="ca42a0cb-3b74-44cf-8a48-2d72186f18cb" providerId="ADAL" clId="{F0C5C968-30B9-4833-8C43-04715A1080AE}" dt="2024-05-23T04:12:21.480" v="58" actId="47"/>
        <pc:sldMkLst>
          <pc:docMk/>
          <pc:sldMk cId="1337464093" sldId="9827"/>
        </pc:sldMkLst>
        <pc:picChg chg="add">
          <ac:chgData name="Okada,Yasuhisa (HP CRM) NBI-JP-T" userId="ca42a0cb-3b74-44cf-8a48-2d72186f18cb" providerId="ADAL" clId="{F0C5C968-30B9-4833-8C43-04715A1080AE}" dt="2024-05-13T07:42:55.285" v="33" actId="22"/>
          <ac:picMkLst>
            <pc:docMk/>
            <pc:sldMk cId="1337464093" sldId="9827"/>
            <ac:picMk id="4" creationId="{C7A48754-EB4F-5847-BFC6-94EB0F67121E}"/>
          </ac:picMkLst>
        </pc:picChg>
      </pc:sldChg>
      <pc:sldChg chg="addSp add del mod">
        <pc:chgData name="Okada,Yasuhisa (HP CRM) NBI-JP-T" userId="ca42a0cb-3b74-44cf-8a48-2d72186f18cb" providerId="ADAL" clId="{F0C5C968-30B9-4833-8C43-04715A1080AE}" dt="2024-05-23T04:12:21.480" v="58" actId="47"/>
        <pc:sldMkLst>
          <pc:docMk/>
          <pc:sldMk cId="87023515" sldId="9828"/>
        </pc:sldMkLst>
        <pc:picChg chg="add">
          <ac:chgData name="Okada,Yasuhisa (HP CRM) NBI-JP-T" userId="ca42a0cb-3b74-44cf-8a48-2d72186f18cb" providerId="ADAL" clId="{F0C5C968-30B9-4833-8C43-04715A1080AE}" dt="2024-05-13T07:43:22.201" v="34" actId="22"/>
          <ac:picMkLst>
            <pc:docMk/>
            <pc:sldMk cId="87023515" sldId="9828"/>
            <ac:picMk id="4" creationId="{E450E68C-724E-BCBE-3357-6781337CC2AD}"/>
          </ac:picMkLst>
        </pc:picChg>
      </pc:sldChg>
      <pc:sldChg chg="addSp add del mod">
        <pc:chgData name="Okada,Yasuhisa (HP CRM) NBI-JP-T" userId="ca42a0cb-3b74-44cf-8a48-2d72186f18cb" providerId="ADAL" clId="{F0C5C968-30B9-4833-8C43-04715A1080AE}" dt="2024-05-23T04:12:21.480" v="58" actId="47"/>
        <pc:sldMkLst>
          <pc:docMk/>
          <pc:sldMk cId="1545044179" sldId="9829"/>
        </pc:sldMkLst>
        <pc:picChg chg="add">
          <ac:chgData name="Okada,Yasuhisa (HP CRM) NBI-JP-T" userId="ca42a0cb-3b74-44cf-8a48-2d72186f18cb" providerId="ADAL" clId="{F0C5C968-30B9-4833-8C43-04715A1080AE}" dt="2024-05-13T07:43:33.087" v="35" actId="22"/>
          <ac:picMkLst>
            <pc:docMk/>
            <pc:sldMk cId="1545044179" sldId="9829"/>
            <ac:picMk id="4" creationId="{ADEC0418-979D-69F3-277A-5E5C38088CAD}"/>
          </ac:picMkLst>
        </pc:picChg>
      </pc:sldChg>
      <pc:sldChg chg="addSp add del mod">
        <pc:chgData name="Okada,Yasuhisa (HP CRM) NBI-JP-T" userId="ca42a0cb-3b74-44cf-8a48-2d72186f18cb" providerId="ADAL" clId="{F0C5C968-30B9-4833-8C43-04715A1080AE}" dt="2024-05-23T04:12:21.480" v="58" actId="47"/>
        <pc:sldMkLst>
          <pc:docMk/>
          <pc:sldMk cId="1123156160" sldId="9830"/>
        </pc:sldMkLst>
        <pc:picChg chg="add">
          <ac:chgData name="Okada,Yasuhisa (HP CRM) NBI-JP-T" userId="ca42a0cb-3b74-44cf-8a48-2d72186f18cb" providerId="ADAL" clId="{F0C5C968-30B9-4833-8C43-04715A1080AE}" dt="2024-05-13T07:44:10.253" v="36" actId="22"/>
          <ac:picMkLst>
            <pc:docMk/>
            <pc:sldMk cId="1123156160" sldId="9830"/>
            <ac:picMk id="4" creationId="{CD49DCCC-1B22-E7C5-70B9-88F512585A3D}"/>
          </ac:picMkLst>
        </pc:picChg>
      </pc:sldChg>
      <pc:sldChg chg="addSp add del mod">
        <pc:chgData name="Okada,Yasuhisa (HP CRM) NBI-JP-T" userId="ca42a0cb-3b74-44cf-8a48-2d72186f18cb" providerId="ADAL" clId="{F0C5C968-30B9-4833-8C43-04715A1080AE}" dt="2024-05-23T04:12:21.480" v="58" actId="47"/>
        <pc:sldMkLst>
          <pc:docMk/>
          <pc:sldMk cId="2695632813" sldId="9831"/>
        </pc:sldMkLst>
        <pc:picChg chg="add">
          <ac:chgData name="Okada,Yasuhisa (HP CRM) NBI-JP-T" userId="ca42a0cb-3b74-44cf-8a48-2d72186f18cb" providerId="ADAL" clId="{F0C5C968-30B9-4833-8C43-04715A1080AE}" dt="2024-05-13T07:44:17.731" v="37" actId="22"/>
          <ac:picMkLst>
            <pc:docMk/>
            <pc:sldMk cId="2695632813" sldId="9831"/>
            <ac:picMk id="4" creationId="{BF2E8CC0-0D3F-41E2-88DF-DFE73B017888}"/>
          </ac:picMkLst>
        </pc:picChg>
      </pc:sldChg>
      <pc:sldChg chg="addSp add del mod">
        <pc:chgData name="Okada,Yasuhisa (HP CRM) NBI-JP-T" userId="ca42a0cb-3b74-44cf-8a48-2d72186f18cb" providerId="ADAL" clId="{F0C5C968-30B9-4833-8C43-04715A1080AE}" dt="2024-05-23T04:12:21.480" v="58" actId="47"/>
        <pc:sldMkLst>
          <pc:docMk/>
          <pc:sldMk cId="632334096" sldId="9832"/>
        </pc:sldMkLst>
        <pc:picChg chg="add">
          <ac:chgData name="Okada,Yasuhisa (HP CRM) NBI-JP-T" userId="ca42a0cb-3b74-44cf-8a48-2d72186f18cb" providerId="ADAL" clId="{F0C5C968-30B9-4833-8C43-04715A1080AE}" dt="2024-05-13T07:44:27.420" v="38" actId="22"/>
          <ac:picMkLst>
            <pc:docMk/>
            <pc:sldMk cId="632334096" sldId="9832"/>
            <ac:picMk id="4" creationId="{D0DC6C30-118C-1D17-2718-A9A98D1A5C7E}"/>
          </ac:picMkLst>
        </pc:picChg>
      </pc:sldChg>
      <pc:sldChg chg="addSp add del mod">
        <pc:chgData name="Okada,Yasuhisa (HP CRM) NBI-JP-T" userId="ca42a0cb-3b74-44cf-8a48-2d72186f18cb" providerId="ADAL" clId="{F0C5C968-30B9-4833-8C43-04715A1080AE}" dt="2024-05-23T04:12:21.480" v="58" actId="47"/>
        <pc:sldMkLst>
          <pc:docMk/>
          <pc:sldMk cId="1010488714" sldId="9833"/>
        </pc:sldMkLst>
        <pc:picChg chg="add">
          <ac:chgData name="Okada,Yasuhisa (HP CRM) NBI-JP-T" userId="ca42a0cb-3b74-44cf-8a48-2d72186f18cb" providerId="ADAL" clId="{F0C5C968-30B9-4833-8C43-04715A1080AE}" dt="2024-05-13T07:44:50.024" v="43" actId="22"/>
          <ac:picMkLst>
            <pc:docMk/>
            <pc:sldMk cId="1010488714" sldId="9833"/>
            <ac:picMk id="4" creationId="{0AC5AC69-BECE-5F85-9C46-DDD82FBA6230}"/>
          </ac:picMkLst>
        </pc:picChg>
      </pc:sldChg>
      <pc:sldChg chg="addSp add del mod">
        <pc:chgData name="Okada,Yasuhisa (HP CRM) NBI-JP-T" userId="ca42a0cb-3b74-44cf-8a48-2d72186f18cb" providerId="ADAL" clId="{F0C5C968-30B9-4833-8C43-04715A1080AE}" dt="2024-05-23T04:12:21.480" v="58" actId="47"/>
        <pc:sldMkLst>
          <pc:docMk/>
          <pc:sldMk cId="4192745974" sldId="9834"/>
        </pc:sldMkLst>
        <pc:picChg chg="add">
          <ac:chgData name="Okada,Yasuhisa (HP CRM) NBI-JP-T" userId="ca42a0cb-3b74-44cf-8a48-2d72186f18cb" providerId="ADAL" clId="{F0C5C968-30B9-4833-8C43-04715A1080AE}" dt="2024-05-13T07:44:58.906" v="44" actId="22"/>
          <ac:picMkLst>
            <pc:docMk/>
            <pc:sldMk cId="4192745974" sldId="9834"/>
            <ac:picMk id="4" creationId="{C8E4B4EA-8613-AFA3-AC93-41D5EB328ADC}"/>
          </ac:picMkLst>
        </pc:picChg>
      </pc:sldChg>
      <pc:sldChg chg="addSp add del mod">
        <pc:chgData name="Okada,Yasuhisa (HP CRM) NBI-JP-T" userId="ca42a0cb-3b74-44cf-8a48-2d72186f18cb" providerId="ADAL" clId="{F0C5C968-30B9-4833-8C43-04715A1080AE}" dt="2024-05-23T04:12:21.480" v="58" actId="47"/>
        <pc:sldMkLst>
          <pc:docMk/>
          <pc:sldMk cId="44115782" sldId="9835"/>
        </pc:sldMkLst>
        <pc:picChg chg="add">
          <ac:chgData name="Okada,Yasuhisa (HP CRM) NBI-JP-T" userId="ca42a0cb-3b74-44cf-8a48-2d72186f18cb" providerId="ADAL" clId="{F0C5C968-30B9-4833-8C43-04715A1080AE}" dt="2024-05-13T07:45:09.199" v="45" actId="22"/>
          <ac:picMkLst>
            <pc:docMk/>
            <pc:sldMk cId="44115782" sldId="9835"/>
            <ac:picMk id="4" creationId="{A47D4DF2-BCC6-A88C-62AC-64004C6E7B32}"/>
          </ac:picMkLst>
        </pc:picChg>
      </pc:sldChg>
      <pc:sldChg chg="addSp add del mod">
        <pc:chgData name="Okada,Yasuhisa (HP CRM) NBI-JP-T" userId="ca42a0cb-3b74-44cf-8a48-2d72186f18cb" providerId="ADAL" clId="{F0C5C968-30B9-4833-8C43-04715A1080AE}" dt="2024-05-23T04:12:21.480" v="58" actId="47"/>
        <pc:sldMkLst>
          <pc:docMk/>
          <pc:sldMk cId="603137911" sldId="9836"/>
        </pc:sldMkLst>
        <pc:picChg chg="add">
          <ac:chgData name="Okada,Yasuhisa (HP CRM) NBI-JP-T" userId="ca42a0cb-3b74-44cf-8a48-2d72186f18cb" providerId="ADAL" clId="{F0C5C968-30B9-4833-8C43-04715A1080AE}" dt="2024-05-13T07:45:17.291" v="46" actId="22"/>
          <ac:picMkLst>
            <pc:docMk/>
            <pc:sldMk cId="603137911" sldId="9836"/>
            <ac:picMk id="4" creationId="{22674FF4-BEDE-2C1A-121D-E35FC3F11E42}"/>
          </ac:picMkLst>
        </pc:picChg>
      </pc:sldChg>
      <pc:sldChg chg="addSp add del mod">
        <pc:chgData name="Okada,Yasuhisa (HP CRM) NBI-JP-T" userId="ca42a0cb-3b74-44cf-8a48-2d72186f18cb" providerId="ADAL" clId="{F0C5C968-30B9-4833-8C43-04715A1080AE}" dt="2024-05-23T04:12:21.480" v="58" actId="47"/>
        <pc:sldMkLst>
          <pc:docMk/>
          <pc:sldMk cId="413819761" sldId="9837"/>
        </pc:sldMkLst>
        <pc:picChg chg="add">
          <ac:chgData name="Okada,Yasuhisa (HP CRM) NBI-JP-T" userId="ca42a0cb-3b74-44cf-8a48-2d72186f18cb" providerId="ADAL" clId="{F0C5C968-30B9-4833-8C43-04715A1080AE}" dt="2024-05-13T07:45:26.048" v="47" actId="22"/>
          <ac:picMkLst>
            <pc:docMk/>
            <pc:sldMk cId="413819761" sldId="9837"/>
            <ac:picMk id="4" creationId="{11CE4433-7033-1B36-59E6-5CE34351413D}"/>
          </ac:picMkLst>
        </pc:picChg>
      </pc:sldChg>
      <pc:sldChg chg="addSp add del mod">
        <pc:chgData name="Okada,Yasuhisa (HP CRM) NBI-JP-T" userId="ca42a0cb-3b74-44cf-8a48-2d72186f18cb" providerId="ADAL" clId="{F0C5C968-30B9-4833-8C43-04715A1080AE}" dt="2024-05-23T04:12:21.480" v="58" actId="47"/>
        <pc:sldMkLst>
          <pc:docMk/>
          <pc:sldMk cId="4067658311" sldId="9838"/>
        </pc:sldMkLst>
        <pc:picChg chg="add">
          <ac:chgData name="Okada,Yasuhisa (HP CRM) NBI-JP-T" userId="ca42a0cb-3b74-44cf-8a48-2d72186f18cb" providerId="ADAL" clId="{F0C5C968-30B9-4833-8C43-04715A1080AE}" dt="2024-05-13T07:45:34.861" v="48" actId="22"/>
          <ac:picMkLst>
            <pc:docMk/>
            <pc:sldMk cId="4067658311" sldId="9838"/>
            <ac:picMk id="4" creationId="{F2A047DF-9B96-EF04-5F87-19695D4708E2}"/>
          </ac:picMkLst>
        </pc:picChg>
      </pc:sldChg>
      <pc:sldChg chg="addSp add del mod">
        <pc:chgData name="Okada,Yasuhisa (HP CRM) NBI-JP-T" userId="ca42a0cb-3b74-44cf-8a48-2d72186f18cb" providerId="ADAL" clId="{F0C5C968-30B9-4833-8C43-04715A1080AE}" dt="2024-05-23T04:12:21.480" v="58" actId="47"/>
        <pc:sldMkLst>
          <pc:docMk/>
          <pc:sldMk cId="573079068" sldId="9839"/>
        </pc:sldMkLst>
        <pc:picChg chg="add">
          <ac:chgData name="Okada,Yasuhisa (HP CRM) NBI-JP-T" userId="ca42a0cb-3b74-44cf-8a48-2d72186f18cb" providerId="ADAL" clId="{F0C5C968-30B9-4833-8C43-04715A1080AE}" dt="2024-05-13T07:45:46.011" v="49" actId="22"/>
          <ac:picMkLst>
            <pc:docMk/>
            <pc:sldMk cId="573079068" sldId="9839"/>
            <ac:picMk id="4" creationId="{B970D514-3D33-0A66-2568-0FCF2BE5EFD0}"/>
          </ac:picMkLst>
        </pc:picChg>
      </pc:sldChg>
      <pc:sldChg chg="addSp add del mod">
        <pc:chgData name="Okada,Yasuhisa (HP CRM) NBI-JP-T" userId="ca42a0cb-3b74-44cf-8a48-2d72186f18cb" providerId="ADAL" clId="{F0C5C968-30B9-4833-8C43-04715A1080AE}" dt="2024-05-23T04:12:21.480" v="58" actId="47"/>
        <pc:sldMkLst>
          <pc:docMk/>
          <pc:sldMk cId="1851780182" sldId="9840"/>
        </pc:sldMkLst>
        <pc:picChg chg="add">
          <ac:chgData name="Okada,Yasuhisa (HP CRM) NBI-JP-T" userId="ca42a0cb-3b74-44cf-8a48-2d72186f18cb" providerId="ADAL" clId="{F0C5C968-30B9-4833-8C43-04715A1080AE}" dt="2024-05-13T07:45:52.391" v="50" actId="22"/>
          <ac:picMkLst>
            <pc:docMk/>
            <pc:sldMk cId="1851780182" sldId="9840"/>
            <ac:picMk id="4" creationId="{568179B4-5ED2-E6CD-03F7-9C020394B90D}"/>
          </ac:picMkLst>
        </pc:picChg>
      </pc:sldChg>
      <pc:sldChg chg="addSp add del mod">
        <pc:chgData name="Okada,Yasuhisa (HP CRM) NBI-JP-T" userId="ca42a0cb-3b74-44cf-8a48-2d72186f18cb" providerId="ADAL" clId="{F0C5C968-30B9-4833-8C43-04715A1080AE}" dt="2024-05-23T04:12:21.480" v="58" actId="47"/>
        <pc:sldMkLst>
          <pc:docMk/>
          <pc:sldMk cId="3895556112" sldId="9841"/>
        </pc:sldMkLst>
        <pc:picChg chg="add">
          <ac:chgData name="Okada,Yasuhisa (HP CRM) NBI-JP-T" userId="ca42a0cb-3b74-44cf-8a48-2d72186f18cb" providerId="ADAL" clId="{F0C5C968-30B9-4833-8C43-04715A1080AE}" dt="2024-05-13T07:46:00.095" v="51" actId="22"/>
          <ac:picMkLst>
            <pc:docMk/>
            <pc:sldMk cId="3895556112" sldId="9841"/>
            <ac:picMk id="4" creationId="{44F74CDC-D19A-8527-5DD5-FC7F4608D78E}"/>
          </ac:picMkLst>
        </pc:picChg>
      </pc:sldChg>
      <pc:sldChg chg="add del">
        <pc:chgData name="Okada,Yasuhisa (HP CRM) NBI-JP-T" userId="ca42a0cb-3b74-44cf-8a48-2d72186f18cb" providerId="ADAL" clId="{F0C5C968-30B9-4833-8C43-04715A1080AE}" dt="2024-05-13T07:48:49.190" v="52" actId="47"/>
        <pc:sldMkLst>
          <pc:docMk/>
          <pc:sldMk cId="1997549691" sldId="9842"/>
        </pc:sldMkLst>
      </pc:sldChg>
      <pc:sldChg chg="add del">
        <pc:chgData name="Okada,Yasuhisa (HP CRM) NBI-JP-T" userId="ca42a0cb-3b74-44cf-8a48-2d72186f18cb" providerId="ADAL" clId="{F0C5C968-30B9-4833-8C43-04715A1080AE}" dt="2024-05-13T07:48:49.190" v="52" actId="47"/>
        <pc:sldMkLst>
          <pc:docMk/>
          <pc:sldMk cId="4066692298" sldId="9843"/>
        </pc:sldMkLst>
      </pc:sldChg>
      <pc:sldChg chg="add del">
        <pc:chgData name="Okada,Yasuhisa (HP CRM) NBI-JP-T" userId="ca42a0cb-3b74-44cf-8a48-2d72186f18cb" providerId="ADAL" clId="{F0C5C968-30B9-4833-8C43-04715A1080AE}" dt="2024-05-13T07:48:49.190" v="52" actId="47"/>
        <pc:sldMkLst>
          <pc:docMk/>
          <pc:sldMk cId="3010247055" sldId="9844"/>
        </pc:sldMkLst>
      </pc:sldChg>
      <pc:sldChg chg="add del">
        <pc:chgData name="Okada,Yasuhisa (HP CRM) NBI-JP-T" userId="ca42a0cb-3b74-44cf-8a48-2d72186f18cb" providerId="ADAL" clId="{F0C5C968-30B9-4833-8C43-04715A1080AE}" dt="2024-05-13T07:48:49.190" v="52" actId="47"/>
        <pc:sldMkLst>
          <pc:docMk/>
          <pc:sldMk cId="3239529651" sldId="9845"/>
        </pc:sldMkLst>
      </pc:sldChg>
      <pc:sldChg chg="add del">
        <pc:chgData name="Okada,Yasuhisa (HP CRM) NBI-JP-T" userId="ca42a0cb-3b74-44cf-8a48-2d72186f18cb" providerId="ADAL" clId="{F0C5C968-30B9-4833-8C43-04715A1080AE}" dt="2024-05-13T07:48:49.190" v="52" actId="47"/>
        <pc:sldMkLst>
          <pc:docMk/>
          <pc:sldMk cId="1736613600" sldId="9846"/>
        </pc:sldMkLst>
      </pc:sldChg>
      <pc:sldChg chg="add del">
        <pc:chgData name="Okada,Yasuhisa (HP CRM) NBI-JP-T" userId="ca42a0cb-3b74-44cf-8a48-2d72186f18cb" providerId="ADAL" clId="{F0C5C968-30B9-4833-8C43-04715A1080AE}" dt="2024-05-13T07:48:49.190" v="52" actId="47"/>
        <pc:sldMkLst>
          <pc:docMk/>
          <pc:sldMk cId="2618731891" sldId="9847"/>
        </pc:sldMkLst>
      </pc:sldChg>
      <pc:sldChg chg="add del">
        <pc:chgData name="Okada,Yasuhisa (HP CRM) NBI-JP-T" userId="ca42a0cb-3b74-44cf-8a48-2d72186f18cb" providerId="ADAL" clId="{F0C5C968-30B9-4833-8C43-04715A1080AE}" dt="2024-05-13T07:48:49.190" v="52" actId="47"/>
        <pc:sldMkLst>
          <pc:docMk/>
          <pc:sldMk cId="892872132" sldId="9848"/>
        </pc:sldMkLst>
      </pc:sldChg>
    </pc:docChg>
  </pc:docChgLst>
  <pc:docChgLst>
    <pc:chgData name="Okada,Yasuhisa (HP Country Mgmt) NBI-JP-T" userId="ca42a0cb-3b74-44cf-8a48-2d72186f18cb" providerId="ADAL" clId="{4D83BF48-AE2C-48A9-BD1A-42A5F9424E31}"/>
    <pc:docChg chg="delSld">
      <pc:chgData name="Okada,Yasuhisa (HP Country Mgmt) NBI-JP-T" userId="ca42a0cb-3b74-44cf-8a48-2d72186f18cb" providerId="ADAL" clId="{4D83BF48-AE2C-48A9-BD1A-42A5F9424E31}" dt="2024-12-16T23:19:12.624" v="0" actId="47"/>
      <pc:docMkLst>
        <pc:docMk/>
      </pc:docMkLst>
      <pc:sldChg chg="del">
        <pc:chgData name="Okada,Yasuhisa (HP Country Mgmt) NBI-JP-T" userId="ca42a0cb-3b74-44cf-8a48-2d72186f18cb" providerId="ADAL" clId="{4D83BF48-AE2C-48A9-BD1A-42A5F9424E31}" dt="2024-12-16T23:19:12.624" v="0" actId="47"/>
        <pc:sldMkLst>
          <pc:docMk/>
          <pc:sldMk cId="3174209197" sldId="2145705872"/>
        </pc:sldMkLst>
      </pc:sldChg>
      <pc:sldChg chg="del">
        <pc:chgData name="Okada,Yasuhisa (HP Country Mgmt) NBI-JP-T" userId="ca42a0cb-3b74-44cf-8a48-2d72186f18cb" providerId="ADAL" clId="{4D83BF48-AE2C-48A9-BD1A-42A5F9424E31}" dt="2024-12-16T23:19:12.624" v="0" actId="47"/>
        <pc:sldMkLst>
          <pc:docMk/>
          <pc:sldMk cId="385810370" sldId="2145705875"/>
        </pc:sldMkLst>
      </pc:sldChg>
      <pc:sldChg chg="del">
        <pc:chgData name="Okada,Yasuhisa (HP Country Mgmt) NBI-JP-T" userId="ca42a0cb-3b74-44cf-8a48-2d72186f18cb" providerId="ADAL" clId="{4D83BF48-AE2C-48A9-BD1A-42A5F9424E31}" dt="2024-12-16T23:19:12.624" v="0" actId="47"/>
        <pc:sldMkLst>
          <pc:docMk/>
          <pc:sldMk cId="3003448340" sldId="2145705876"/>
        </pc:sldMkLst>
      </pc:sldChg>
    </pc:docChg>
  </pc:docChgLst>
  <pc:docChgLst>
    <pc:chgData name="Okada,Yasuhisa (HP Country Mgmt) NBI-JP-T" userId="ca42a0cb-3b74-44cf-8a48-2d72186f18cb" providerId="ADAL" clId="{514E1327-EAD6-47F7-96D1-3ED7796CC477}"/>
    <pc:docChg chg="custSel addSld delSld modSld">
      <pc:chgData name="Okada,Yasuhisa (HP Country Mgmt) NBI-JP-T" userId="ca42a0cb-3b74-44cf-8a48-2d72186f18cb" providerId="ADAL" clId="{514E1327-EAD6-47F7-96D1-3ED7796CC477}" dt="2024-08-08T07:57:09.317" v="4095" actId="47"/>
      <pc:docMkLst>
        <pc:docMk/>
      </pc:docMkLst>
      <pc:sldChg chg="modSp mod">
        <pc:chgData name="Okada,Yasuhisa (HP Country Mgmt) NBI-JP-T" userId="ca42a0cb-3b74-44cf-8a48-2d72186f18cb" providerId="ADAL" clId="{514E1327-EAD6-47F7-96D1-3ED7796CC477}" dt="2024-08-08T04:28:21.240" v="2281" actId="20577"/>
        <pc:sldMkLst>
          <pc:docMk/>
          <pc:sldMk cId="1580491589" sldId="9826"/>
        </pc:sldMkLst>
        <pc:spChg chg="mod">
          <ac:chgData name="Okada,Yasuhisa (HP Country Mgmt) NBI-JP-T" userId="ca42a0cb-3b74-44cf-8a48-2d72186f18cb" providerId="ADAL" clId="{514E1327-EAD6-47F7-96D1-3ED7796CC477}" dt="2024-08-07T22:35:07.516" v="14" actId="20577"/>
          <ac:spMkLst>
            <pc:docMk/>
            <pc:sldMk cId="1580491589" sldId="9826"/>
            <ac:spMk id="2" creationId="{D64ED048-6433-1AF5-CB5A-7763E84AF256}"/>
          </ac:spMkLst>
        </pc:spChg>
        <pc:spChg chg="mod">
          <ac:chgData name="Okada,Yasuhisa (HP Country Mgmt) NBI-JP-T" userId="ca42a0cb-3b74-44cf-8a48-2d72186f18cb" providerId="ADAL" clId="{514E1327-EAD6-47F7-96D1-3ED7796CC477}" dt="2024-08-08T04:28:21.240" v="2281" actId="20577"/>
          <ac:spMkLst>
            <pc:docMk/>
            <pc:sldMk cId="1580491589" sldId="9826"/>
            <ac:spMk id="3" creationId="{F2F85441-FBCC-0850-36C2-07D8A266B5D3}"/>
          </ac:spMkLst>
        </pc:spChg>
      </pc:sldChg>
      <pc:sldChg chg="modSp mod">
        <pc:chgData name="Okada,Yasuhisa (HP Country Mgmt) NBI-JP-T" userId="ca42a0cb-3b74-44cf-8a48-2d72186f18cb" providerId="ADAL" clId="{514E1327-EAD6-47F7-96D1-3ED7796CC477}" dt="2024-08-08T05:31:25.354" v="3025" actId="20577"/>
        <pc:sldMkLst>
          <pc:docMk/>
          <pc:sldMk cId="88486285" sldId="2145705847"/>
        </pc:sldMkLst>
        <pc:spChg chg="mod">
          <ac:chgData name="Okada,Yasuhisa (HP Country Mgmt) NBI-JP-T" userId="ca42a0cb-3b74-44cf-8a48-2d72186f18cb" providerId="ADAL" clId="{514E1327-EAD6-47F7-96D1-3ED7796CC477}" dt="2024-08-08T05:31:25.354" v="3025" actId="20577"/>
          <ac:spMkLst>
            <pc:docMk/>
            <pc:sldMk cId="88486285" sldId="2145705847"/>
            <ac:spMk id="3" creationId="{F2F85441-FBCC-0850-36C2-07D8A266B5D3}"/>
          </ac:spMkLst>
        </pc:spChg>
      </pc:sldChg>
      <pc:sldChg chg="addSp delSp modSp mod">
        <pc:chgData name="Okada,Yasuhisa (HP Country Mgmt) NBI-JP-T" userId="ca42a0cb-3b74-44cf-8a48-2d72186f18cb" providerId="ADAL" clId="{514E1327-EAD6-47F7-96D1-3ED7796CC477}" dt="2024-08-08T05:53:15.259" v="3186" actId="1076"/>
        <pc:sldMkLst>
          <pc:docMk/>
          <pc:sldMk cId="4286228578" sldId="2145705848"/>
        </pc:sldMkLst>
        <pc:spChg chg="mod">
          <ac:chgData name="Okada,Yasuhisa (HP Country Mgmt) NBI-JP-T" userId="ca42a0cb-3b74-44cf-8a48-2d72186f18cb" providerId="ADAL" clId="{514E1327-EAD6-47F7-96D1-3ED7796CC477}" dt="2024-08-07T22:41:37.411" v="598"/>
          <ac:spMkLst>
            <pc:docMk/>
            <pc:sldMk cId="4286228578" sldId="2145705848"/>
            <ac:spMk id="2" creationId="{D64ED048-6433-1AF5-CB5A-7763E84AF256}"/>
          </ac:spMkLst>
        </pc:spChg>
        <pc:spChg chg="add del mod">
          <ac:chgData name="Okada,Yasuhisa (HP Country Mgmt) NBI-JP-T" userId="ca42a0cb-3b74-44cf-8a48-2d72186f18cb" providerId="ADAL" clId="{514E1327-EAD6-47F7-96D1-3ED7796CC477}" dt="2024-08-08T05:32:15.885" v="3029" actId="478"/>
          <ac:spMkLst>
            <pc:docMk/>
            <pc:sldMk cId="4286228578" sldId="2145705848"/>
            <ac:spMk id="3" creationId="{AAD17B86-6098-11E1-6C6B-1ADAE31ED958}"/>
          </ac:spMkLst>
        </pc:spChg>
        <pc:spChg chg="del">
          <ac:chgData name="Okada,Yasuhisa (HP Country Mgmt) NBI-JP-T" userId="ca42a0cb-3b74-44cf-8a48-2d72186f18cb" providerId="ADAL" clId="{514E1327-EAD6-47F7-96D1-3ED7796CC477}" dt="2024-08-08T05:35:22.292" v="3035" actId="478"/>
          <ac:spMkLst>
            <pc:docMk/>
            <pc:sldMk cId="4286228578" sldId="2145705848"/>
            <ac:spMk id="5" creationId="{B5BCAEC1-C453-AF88-C03D-60D2B84EC583}"/>
          </ac:spMkLst>
        </pc:spChg>
        <pc:spChg chg="del">
          <ac:chgData name="Okada,Yasuhisa (HP Country Mgmt) NBI-JP-T" userId="ca42a0cb-3b74-44cf-8a48-2d72186f18cb" providerId="ADAL" clId="{514E1327-EAD6-47F7-96D1-3ED7796CC477}" dt="2024-08-08T05:33:00.945" v="3032" actId="478"/>
          <ac:spMkLst>
            <pc:docMk/>
            <pc:sldMk cId="4286228578" sldId="2145705848"/>
            <ac:spMk id="6" creationId="{227A56F5-17D9-BF3C-5549-4E383475B20B}"/>
          </ac:spMkLst>
        </pc:spChg>
        <pc:spChg chg="del">
          <ac:chgData name="Okada,Yasuhisa (HP Country Mgmt) NBI-JP-T" userId="ca42a0cb-3b74-44cf-8a48-2d72186f18cb" providerId="ADAL" clId="{514E1327-EAD6-47F7-96D1-3ED7796CC477}" dt="2024-08-08T05:35:22.292" v="3035" actId="478"/>
          <ac:spMkLst>
            <pc:docMk/>
            <pc:sldMk cId="4286228578" sldId="2145705848"/>
            <ac:spMk id="7" creationId="{69C0E12B-EE86-016A-0110-B7BC85E25CC6}"/>
          </ac:spMkLst>
        </pc:spChg>
        <pc:spChg chg="del">
          <ac:chgData name="Okada,Yasuhisa (HP Country Mgmt) NBI-JP-T" userId="ca42a0cb-3b74-44cf-8a48-2d72186f18cb" providerId="ADAL" clId="{514E1327-EAD6-47F7-96D1-3ED7796CC477}" dt="2024-08-08T05:33:04.048" v="3033" actId="478"/>
          <ac:spMkLst>
            <pc:docMk/>
            <pc:sldMk cId="4286228578" sldId="2145705848"/>
            <ac:spMk id="10" creationId="{0FAF7850-C792-5722-9DBE-CDB0D56DF233}"/>
          </ac:spMkLst>
        </pc:spChg>
        <pc:spChg chg="del">
          <ac:chgData name="Okada,Yasuhisa (HP Country Mgmt) NBI-JP-T" userId="ca42a0cb-3b74-44cf-8a48-2d72186f18cb" providerId="ADAL" clId="{514E1327-EAD6-47F7-96D1-3ED7796CC477}" dt="2024-08-08T05:35:22.292" v="3035" actId="478"/>
          <ac:spMkLst>
            <pc:docMk/>
            <pc:sldMk cId="4286228578" sldId="2145705848"/>
            <ac:spMk id="11" creationId="{A4F7A79B-B04F-FF3C-0E10-5CB738442559}"/>
          </ac:spMkLst>
        </pc:spChg>
        <pc:spChg chg="del">
          <ac:chgData name="Okada,Yasuhisa (HP Country Mgmt) NBI-JP-T" userId="ca42a0cb-3b74-44cf-8a48-2d72186f18cb" providerId="ADAL" clId="{514E1327-EAD6-47F7-96D1-3ED7796CC477}" dt="2024-08-08T05:33:00.945" v="3032" actId="478"/>
          <ac:spMkLst>
            <pc:docMk/>
            <pc:sldMk cId="4286228578" sldId="2145705848"/>
            <ac:spMk id="14" creationId="{B4A50AA5-0EE8-39BD-B24E-C49CD0D41865}"/>
          </ac:spMkLst>
        </pc:spChg>
        <pc:spChg chg="add del mod">
          <ac:chgData name="Okada,Yasuhisa (HP Country Mgmt) NBI-JP-T" userId="ca42a0cb-3b74-44cf-8a48-2d72186f18cb" providerId="ADAL" clId="{514E1327-EAD6-47F7-96D1-3ED7796CC477}" dt="2024-08-08T05:32:19.429" v="3030" actId="478"/>
          <ac:spMkLst>
            <pc:docMk/>
            <pc:sldMk cId="4286228578" sldId="2145705848"/>
            <ac:spMk id="15" creationId="{CE407111-6815-26AA-9266-2DD8A306DABE}"/>
          </ac:spMkLst>
        </pc:spChg>
        <pc:spChg chg="add del mod">
          <ac:chgData name="Okada,Yasuhisa (HP Country Mgmt) NBI-JP-T" userId="ca42a0cb-3b74-44cf-8a48-2d72186f18cb" providerId="ADAL" clId="{514E1327-EAD6-47F7-96D1-3ED7796CC477}" dt="2024-08-08T05:32:22.016" v="3031" actId="478"/>
          <ac:spMkLst>
            <pc:docMk/>
            <pc:sldMk cId="4286228578" sldId="2145705848"/>
            <ac:spMk id="16" creationId="{12A9159E-CB0D-A53E-2B4A-6AD4C1E90B60}"/>
          </ac:spMkLst>
        </pc:spChg>
        <pc:spChg chg="add mod">
          <ac:chgData name="Okada,Yasuhisa (HP Country Mgmt) NBI-JP-T" userId="ca42a0cb-3b74-44cf-8a48-2d72186f18cb" providerId="ADAL" clId="{514E1327-EAD6-47F7-96D1-3ED7796CC477}" dt="2024-08-08T05:53:15.259" v="3186" actId="1076"/>
          <ac:spMkLst>
            <pc:docMk/>
            <pc:sldMk cId="4286228578" sldId="2145705848"/>
            <ac:spMk id="20" creationId="{1BB96C9A-9B23-E588-60C8-B5F844847887}"/>
          </ac:spMkLst>
        </pc:spChg>
        <pc:spChg chg="del">
          <ac:chgData name="Okada,Yasuhisa (HP Country Mgmt) NBI-JP-T" userId="ca42a0cb-3b74-44cf-8a48-2d72186f18cb" providerId="ADAL" clId="{514E1327-EAD6-47F7-96D1-3ED7796CC477}" dt="2024-08-08T05:35:22.292" v="3035" actId="478"/>
          <ac:spMkLst>
            <pc:docMk/>
            <pc:sldMk cId="4286228578" sldId="2145705848"/>
            <ac:spMk id="21" creationId="{C10E3CD5-64BA-A3CC-6B16-15D285000858}"/>
          </ac:spMkLst>
        </pc:spChg>
        <pc:spChg chg="del">
          <ac:chgData name="Okada,Yasuhisa (HP Country Mgmt) NBI-JP-T" userId="ca42a0cb-3b74-44cf-8a48-2d72186f18cb" providerId="ADAL" clId="{514E1327-EAD6-47F7-96D1-3ED7796CC477}" dt="2024-08-08T05:35:22.292" v="3035" actId="478"/>
          <ac:spMkLst>
            <pc:docMk/>
            <pc:sldMk cId="4286228578" sldId="2145705848"/>
            <ac:spMk id="22" creationId="{1B94943F-E146-DF65-7E5E-9B3467C8EB7F}"/>
          </ac:spMkLst>
        </pc:spChg>
        <pc:spChg chg="del">
          <ac:chgData name="Okada,Yasuhisa (HP Country Mgmt) NBI-JP-T" userId="ca42a0cb-3b74-44cf-8a48-2d72186f18cb" providerId="ADAL" clId="{514E1327-EAD6-47F7-96D1-3ED7796CC477}" dt="2024-08-08T05:35:22.292" v="3035" actId="478"/>
          <ac:spMkLst>
            <pc:docMk/>
            <pc:sldMk cId="4286228578" sldId="2145705848"/>
            <ac:spMk id="24" creationId="{FA84ECD7-6051-9837-EF9D-B2127E59188C}"/>
          </ac:spMkLst>
        </pc:spChg>
        <pc:spChg chg="del">
          <ac:chgData name="Okada,Yasuhisa (HP Country Mgmt) NBI-JP-T" userId="ca42a0cb-3b74-44cf-8a48-2d72186f18cb" providerId="ADAL" clId="{514E1327-EAD6-47F7-96D1-3ED7796CC477}" dt="2024-08-08T05:35:22.292" v="3035" actId="478"/>
          <ac:spMkLst>
            <pc:docMk/>
            <pc:sldMk cId="4286228578" sldId="2145705848"/>
            <ac:spMk id="25" creationId="{9079B2D9-B10C-325D-AC83-17A6A304734F}"/>
          </ac:spMkLst>
        </pc:spChg>
        <pc:spChg chg="del">
          <ac:chgData name="Okada,Yasuhisa (HP Country Mgmt) NBI-JP-T" userId="ca42a0cb-3b74-44cf-8a48-2d72186f18cb" providerId="ADAL" clId="{514E1327-EAD6-47F7-96D1-3ED7796CC477}" dt="2024-08-08T05:35:22.292" v="3035" actId="478"/>
          <ac:spMkLst>
            <pc:docMk/>
            <pc:sldMk cId="4286228578" sldId="2145705848"/>
            <ac:spMk id="27" creationId="{752F2173-E5B0-FF93-F28B-1C4133344531}"/>
          </ac:spMkLst>
        </pc:spChg>
        <pc:spChg chg="del">
          <ac:chgData name="Okada,Yasuhisa (HP Country Mgmt) NBI-JP-T" userId="ca42a0cb-3b74-44cf-8a48-2d72186f18cb" providerId="ADAL" clId="{514E1327-EAD6-47F7-96D1-3ED7796CC477}" dt="2024-08-08T05:35:22.292" v="3035" actId="478"/>
          <ac:spMkLst>
            <pc:docMk/>
            <pc:sldMk cId="4286228578" sldId="2145705848"/>
            <ac:spMk id="28" creationId="{210F299C-4180-95BF-1CE5-29640E17ECC1}"/>
          </ac:spMkLst>
        </pc:spChg>
        <pc:spChg chg="del">
          <ac:chgData name="Okada,Yasuhisa (HP Country Mgmt) NBI-JP-T" userId="ca42a0cb-3b74-44cf-8a48-2d72186f18cb" providerId="ADAL" clId="{514E1327-EAD6-47F7-96D1-3ED7796CC477}" dt="2024-08-08T05:35:22.292" v="3035" actId="478"/>
          <ac:spMkLst>
            <pc:docMk/>
            <pc:sldMk cId="4286228578" sldId="2145705848"/>
            <ac:spMk id="29" creationId="{B5F60659-C171-4944-1DFD-F956114151B8}"/>
          </ac:spMkLst>
        </pc:spChg>
        <pc:spChg chg="del mod">
          <ac:chgData name="Okada,Yasuhisa (HP Country Mgmt) NBI-JP-T" userId="ca42a0cb-3b74-44cf-8a48-2d72186f18cb" providerId="ADAL" clId="{514E1327-EAD6-47F7-96D1-3ED7796CC477}" dt="2024-08-08T05:35:22.292" v="3035" actId="478"/>
          <ac:spMkLst>
            <pc:docMk/>
            <pc:sldMk cId="4286228578" sldId="2145705848"/>
            <ac:spMk id="30" creationId="{3B5AD431-66A3-6BFC-A35D-E92BC75CF7A0}"/>
          </ac:spMkLst>
        </pc:spChg>
        <pc:spChg chg="del">
          <ac:chgData name="Okada,Yasuhisa (HP Country Mgmt) NBI-JP-T" userId="ca42a0cb-3b74-44cf-8a48-2d72186f18cb" providerId="ADAL" clId="{514E1327-EAD6-47F7-96D1-3ED7796CC477}" dt="2024-08-08T05:35:22.292" v="3035" actId="478"/>
          <ac:spMkLst>
            <pc:docMk/>
            <pc:sldMk cId="4286228578" sldId="2145705848"/>
            <ac:spMk id="32" creationId="{A4C7F6F4-B286-D3DF-48AD-7864732C15F6}"/>
          </ac:spMkLst>
        </pc:spChg>
        <pc:spChg chg="del">
          <ac:chgData name="Okada,Yasuhisa (HP Country Mgmt) NBI-JP-T" userId="ca42a0cb-3b74-44cf-8a48-2d72186f18cb" providerId="ADAL" clId="{514E1327-EAD6-47F7-96D1-3ED7796CC477}" dt="2024-08-08T05:35:22.292" v="3035" actId="478"/>
          <ac:spMkLst>
            <pc:docMk/>
            <pc:sldMk cId="4286228578" sldId="2145705848"/>
            <ac:spMk id="33" creationId="{764FAD6E-040E-247A-3240-60DA68CAC294}"/>
          </ac:spMkLst>
        </pc:spChg>
        <pc:spChg chg="del">
          <ac:chgData name="Okada,Yasuhisa (HP Country Mgmt) NBI-JP-T" userId="ca42a0cb-3b74-44cf-8a48-2d72186f18cb" providerId="ADAL" clId="{514E1327-EAD6-47F7-96D1-3ED7796CC477}" dt="2024-08-08T05:35:22.292" v="3035" actId="478"/>
          <ac:spMkLst>
            <pc:docMk/>
            <pc:sldMk cId="4286228578" sldId="2145705848"/>
            <ac:spMk id="35" creationId="{E5DA7E76-4B17-6245-6FB4-048449104EB1}"/>
          </ac:spMkLst>
        </pc:spChg>
        <pc:spChg chg="del">
          <ac:chgData name="Okada,Yasuhisa (HP Country Mgmt) NBI-JP-T" userId="ca42a0cb-3b74-44cf-8a48-2d72186f18cb" providerId="ADAL" clId="{514E1327-EAD6-47F7-96D1-3ED7796CC477}" dt="2024-08-08T05:35:22.292" v="3035" actId="478"/>
          <ac:spMkLst>
            <pc:docMk/>
            <pc:sldMk cId="4286228578" sldId="2145705848"/>
            <ac:spMk id="36" creationId="{F4379279-B2A7-C591-BDA2-79744F49ABBF}"/>
          </ac:spMkLst>
        </pc:spChg>
        <pc:spChg chg="del">
          <ac:chgData name="Okada,Yasuhisa (HP Country Mgmt) NBI-JP-T" userId="ca42a0cb-3b74-44cf-8a48-2d72186f18cb" providerId="ADAL" clId="{514E1327-EAD6-47F7-96D1-3ED7796CC477}" dt="2024-08-08T05:35:22.292" v="3035" actId="478"/>
          <ac:spMkLst>
            <pc:docMk/>
            <pc:sldMk cId="4286228578" sldId="2145705848"/>
            <ac:spMk id="37" creationId="{E12F5D2A-705B-5E0C-E97C-4E0CA24B6C97}"/>
          </ac:spMkLst>
        </pc:spChg>
        <pc:spChg chg="del">
          <ac:chgData name="Okada,Yasuhisa (HP Country Mgmt) NBI-JP-T" userId="ca42a0cb-3b74-44cf-8a48-2d72186f18cb" providerId="ADAL" clId="{514E1327-EAD6-47F7-96D1-3ED7796CC477}" dt="2024-08-08T05:35:22.292" v="3035" actId="478"/>
          <ac:spMkLst>
            <pc:docMk/>
            <pc:sldMk cId="4286228578" sldId="2145705848"/>
            <ac:spMk id="38" creationId="{BD3668FE-092F-3144-D44F-C76BCDEBA557}"/>
          </ac:spMkLst>
        </pc:spChg>
        <pc:spChg chg="del">
          <ac:chgData name="Okada,Yasuhisa (HP Country Mgmt) NBI-JP-T" userId="ca42a0cb-3b74-44cf-8a48-2d72186f18cb" providerId="ADAL" clId="{514E1327-EAD6-47F7-96D1-3ED7796CC477}" dt="2024-08-08T05:35:22.292" v="3035" actId="478"/>
          <ac:spMkLst>
            <pc:docMk/>
            <pc:sldMk cId="4286228578" sldId="2145705848"/>
            <ac:spMk id="40" creationId="{0DC2BDBD-C483-1D3F-C205-602853525CB9}"/>
          </ac:spMkLst>
        </pc:spChg>
        <pc:spChg chg="del">
          <ac:chgData name="Okada,Yasuhisa (HP Country Mgmt) NBI-JP-T" userId="ca42a0cb-3b74-44cf-8a48-2d72186f18cb" providerId="ADAL" clId="{514E1327-EAD6-47F7-96D1-3ED7796CC477}" dt="2024-08-08T05:35:22.292" v="3035" actId="478"/>
          <ac:spMkLst>
            <pc:docMk/>
            <pc:sldMk cId="4286228578" sldId="2145705848"/>
            <ac:spMk id="41" creationId="{9081C592-455F-6F17-92B2-24F35AD156B3}"/>
          </ac:spMkLst>
        </pc:spChg>
        <pc:spChg chg="del">
          <ac:chgData name="Okada,Yasuhisa (HP Country Mgmt) NBI-JP-T" userId="ca42a0cb-3b74-44cf-8a48-2d72186f18cb" providerId="ADAL" clId="{514E1327-EAD6-47F7-96D1-3ED7796CC477}" dt="2024-08-08T05:35:22.292" v="3035" actId="478"/>
          <ac:spMkLst>
            <pc:docMk/>
            <pc:sldMk cId="4286228578" sldId="2145705848"/>
            <ac:spMk id="43" creationId="{E1D06C07-A06D-A1A1-17AD-F0D19A2C4F8B}"/>
          </ac:spMkLst>
        </pc:spChg>
        <pc:spChg chg="del">
          <ac:chgData name="Okada,Yasuhisa (HP Country Mgmt) NBI-JP-T" userId="ca42a0cb-3b74-44cf-8a48-2d72186f18cb" providerId="ADAL" clId="{514E1327-EAD6-47F7-96D1-3ED7796CC477}" dt="2024-08-08T05:35:22.292" v="3035" actId="478"/>
          <ac:spMkLst>
            <pc:docMk/>
            <pc:sldMk cId="4286228578" sldId="2145705848"/>
            <ac:spMk id="44" creationId="{781EA031-902C-BC15-BE23-A7686812DE0B}"/>
          </ac:spMkLst>
        </pc:spChg>
        <pc:spChg chg="del mod">
          <ac:chgData name="Okada,Yasuhisa (HP Country Mgmt) NBI-JP-T" userId="ca42a0cb-3b74-44cf-8a48-2d72186f18cb" providerId="ADAL" clId="{514E1327-EAD6-47F7-96D1-3ED7796CC477}" dt="2024-08-08T05:35:26.421" v="3036" actId="478"/>
          <ac:spMkLst>
            <pc:docMk/>
            <pc:sldMk cId="4286228578" sldId="2145705848"/>
            <ac:spMk id="45" creationId="{838926C0-5546-D494-CBAC-FEAEB61C94EB}"/>
          </ac:spMkLst>
        </pc:spChg>
        <pc:spChg chg="add mod">
          <ac:chgData name="Okada,Yasuhisa (HP Country Mgmt) NBI-JP-T" userId="ca42a0cb-3b74-44cf-8a48-2d72186f18cb" providerId="ADAL" clId="{514E1327-EAD6-47F7-96D1-3ED7796CC477}" dt="2024-08-08T05:53:04.878" v="3184" actId="14100"/>
          <ac:spMkLst>
            <pc:docMk/>
            <pc:sldMk cId="4286228578" sldId="2145705848"/>
            <ac:spMk id="46" creationId="{E4067143-B522-D3B7-03E2-671BDC35DAFD}"/>
          </ac:spMkLst>
        </pc:spChg>
        <pc:graphicFrameChg chg="add del mod modGraphic">
          <ac:chgData name="Okada,Yasuhisa (HP Country Mgmt) NBI-JP-T" userId="ca42a0cb-3b74-44cf-8a48-2d72186f18cb" providerId="ADAL" clId="{514E1327-EAD6-47F7-96D1-3ED7796CC477}" dt="2024-08-08T05:38:45.998" v="3064" actId="478"/>
          <ac:graphicFrameMkLst>
            <pc:docMk/>
            <pc:sldMk cId="4286228578" sldId="2145705848"/>
            <ac:graphicFrameMk id="17" creationId="{BB19E6BA-D6DD-11BC-7B78-03F6F8FE36FF}"/>
          </ac:graphicFrameMkLst>
        </pc:graphicFrameChg>
        <pc:cxnChg chg="del">
          <ac:chgData name="Okada,Yasuhisa (HP Country Mgmt) NBI-JP-T" userId="ca42a0cb-3b74-44cf-8a48-2d72186f18cb" providerId="ADAL" clId="{514E1327-EAD6-47F7-96D1-3ED7796CC477}" dt="2024-08-08T05:35:22.292" v="3035" actId="478"/>
          <ac:cxnSpMkLst>
            <pc:docMk/>
            <pc:sldMk cId="4286228578" sldId="2145705848"/>
            <ac:cxnSpMk id="4" creationId="{93294240-3DA0-60D9-1F47-CF8A7651ECDB}"/>
          </ac:cxnSpMkLst>
        </pc:cxnChg>
        <pc:cxnChg chg="del">
          <ac:chgData name="Okada,Yasuhisa (HP Country Mgmt) NBI-JP-T" userId="ca42a0cb-3b74-44cf-8a48-2d72186f18cb" providerId="ADAL" clId="{514E1327-EAD6-47F7-96D1-3ED7796CC477}" dt="2024-08-08T05:35:22.292" v="3035" actId="478"/>
          <ac:cxnSpMkLst>
            <pc:docMk/>
            <pc:sldMk cId="4286228578" sldId="2145705848"/>
            <ac:cxnSpMk id="8" creationId="{1DC8E0EC-4B58-7E44-6528-630B937C00A5}"/>
          </ac:cxnSpMkLst>
        </pc:cxnChg>
        <pc:cxnChg chg="del">
          <ac:chgData name="Okada,Yasuhisa (HP Country Mgmt) NBI-JP-T" userId="ca42a0cb-3b74-44cf-8a48-2d72186f18cb" providerId="ADAL" clId="{514E1327-EAD6-47F7-96D1-3ED7796CC477}" dt="2024-08-08T05:33:06.686" v="3034" actId="478"/>
          <ac:cxnSpMkLst>
            <pc:docMk/>
            <pc:sldMk cId="4286228578" sldId="2145705848"/>
            <ac:cxnSpMk id="9" creationId="{B16EA59E-0784-5B3F-4380-5DA2080F0C31}"/>
          </ac:cxnSpMkLst>
        </pc:cxnChg>
        <pc:cxnChg chg="add">
          <ac:chgData name="Okada,Yasuhisa (HP Country Mgmt) NBI-JP-T" userId="ca42a0cb-3b74-44cf-8a48-2d72186f18cb" providerId="ADAL" clId="{514E1327-EAD6-47F7-96D1-3ED7796CC477}" dt="2024-08-08T05:38:57.011" v="3065" actId="11529"/>
          <ac:cxnSpMkLst>
            <pc:docMk/>
            <pc:sldMk cId="4286228578" sldId="2145705848"/>
            <ac:cxnSpMk id="19" creationId="{22B05264-9436-8164-939A-DBE690467795}"/>
          </ac:cxnSpMkLst>
        </pc:cxnChg>
        <pc:cxnChg chg="del">
          <ac:chgData name="Okada,Yasuhisa (HP Country Mgmt) NBI-JP-T" userId="ca42a0cb-3b74-44cf-8a48-2d72186f18cb" providerId="ADAL" clId="{514E1327-EAD6-47F7-96D1-3ED7796CC477}" dt="2024-08-08T05:35:22.292" v="3035" actId="478"/>
          <ac:cxnSpMkLst>
            <pc:docMk/>
            <pc:sldMk cId="4286228578" sldId="2145705848"/>
            <ac:cxnSpMk id="23" creationId="{6D7688DB-B763-4528-4AB8-1B1B51FB9BDE}"/>
          </ac:cxnSpMkLst>
        </pc:cxnChg>
        <pc:cxnChg chg="del">
          <ac:chgData name="Okada,Yasuhisa (HP Country Mgmt) NBI-JP-T" userId="ca42a0cb-3b74-44cf-8a48-2d72186f18cb" providerId="ADAL" clId="{514E1327-EAD6-47F7-96D1-3ED7796CC477}" dt="2024-08-08T05:35:22.292" v="3035" actId="478"/>
          <ac:cxnSpMkLst>
            <pc:docMk/>
            <pc:sldMk cId="4286228578" sldId="2145705848"/>
            <ac:cxnSpMk id="26" creationId="{642BB5E5-2A93-7D94-15D8-2D706C231C4C}"/>
          </ac:cxnSpMkLst>
        </pc:cxnChg>
        <pc:cxnChg chg="del">
          <ac:chgData name="Okada,Yasuhisa (HP Country Mgmt) NBI-JP-T" userId="ca42a0cb-3b74-44cf-8a48-2d72186f18cb" providerId="ADAL" clId="{514E1327-EAD6-47F7-96D1-3ED7796CC477}" dt="2024-08-08T05:35:22.292" v="3035" actId="478"/>
          <ac:cxnSpMkLst>
            <pc:docMk/>
            <pc:sldMk cId="4286228578" sldId="2145705848"/>
            <ac:cxnSpMk id="31" creationId="{82474F9C-8A55-9D03-70F4-E99D23D1A3E7}"/>
          </ac:cxnSpMkLst>
        </pc:cxnChg>
        <pc:cxnChg chg="del">
          <ac:chgData name="Okada,Yasuhisa (HP Country Mgmt) NBI-JP-T" userId="ca42a0cb-3b74-44cf-8a48-2d72186f18cb" providerId="ADAL" clId="{514E1327-EAD6-47F7-96D1-3ED7796CC477}" dt="2024-08-08T05:35:22.292" v="3035" actId="478"/>
          <ac:cxnSpMkLst>
            <pc:docMk/>
            <pc:sldMk cId="4286228578" sldId="2145705848"/>
            <ac:cxnSpMk id="34" creationId="{3A57BBD6-31F7-65F3-6A9A-E7089F757D44}"/>
          </ac:cxnSpMkLst>
        </pc:cxnChg>
        <pc:cxnChg chg="del">
          <ac:chgData name="Okada,Yasuhisa (HP Country Mgmt) NBI-JP-T" userId="ca42a0cb-3b74-44cf-8a48-2d72186f18cb" providerId="ADAL" clId="{514E1327-EAD6-47F7-96D1-3ED7796CC477}" dt="2024-08-08T05:35:22.292" v="3035" actId="478"/>
          <ac:cxnSpMkLst>
            <pc:docMk/>
            <pc:sldMk cId="4286228578" sldId="2145705848"/>
            <ac:cxnSpMk id="39" creationId="{90DEA656-BD86-5BD2-BA22-84DDC8C91C7E}"/>
          </ac:cxnSpMkLst>
        </pc:cxnChg>
        <pc:cxnChg chg="del">
          <ac:chgData name="Okada,Yasuhisa (HP Country Mgmt) NBI-JP-T" userId="ca42a0cb-3b74-44cf-8a48-2d72186f18cb" providerId="ADAL" clId="{514E1327-EAD6-47F7-96D1-3ED7796CC477}" dt="2024-08-08T05:35:22.292" v="3035" actId="478"/>
          <ac:cxnSpMkLst>
            <pc:docMk/>
            <pc:sldMk cId="4286228578" sldId="2145705848"/>
            <ac:cxnSpMk id="42" creationId="{AB29465E-26E0-85CB-E82F-7AB94F5D18ED}"/>
          </ac:cxnSpMkLst>
        </pc:cxnChg>
      </pc:sldChg>
      <pc:sldChg chg="addSp delSp modSp mod">
        <pc:chgData name="Okada,Yasuhisa (HP Country Mgmt) NBI-JP-T" userId="ca42a0cb-3b74-44cf-8a48-2d72186f18cb" providerId="ADAL" clId="{514E1327-EAD6-47F7-96D1-3ED7796CC477}" dt="2024-08-08T07:56:12.897" v="4083" actId="478"/>
        <pc:sldMkLst>
          <pc:docMk/>
          <pc:sldMk cId="3419736374" sldId="2145705850"/>
        </pc:sldMkLst>
        <pc:spChg chg="mod">
          <ac:chgData name="Okada,Yasuhisa (HP Country Mgmt) NBI-JP-T" userId="ca42a0cb-3b74-44cf-8a48-2d72186f18cb" providerId="ADAL" clId="{514E1327-EAD6-47F7-96D1-3ED7796CC477}" dt="2024-08-07T22:45:58.114" v="730" actId="20577"/>
          <ac:spMkLst>
            <pc:docMk/>
            <pc:sldMk cId="3419736374" sldId="2145705850"/>
            <ac:spMk id="3" creationId="{F2F85441-FBCC-0850-36C2-07D8A266B5D3}"/>
          </ac:spMkLst>
        </pc:spChg>
        <pc:spChg chg="add del mod">
          <ac:chgData name="Okada,Yasuhisa (HP Country Mgmt) NBI-JP-T" userId="ca42a0cb-3b74-44cf-8a48-2d72186f18cb" providerId="ADAL" clId="{514E1327-EAD6-47F7-96D1-3ED7796CC477}" dt="2024-08-08T07:56:12.897" v="4083" actId="478"/>
          <ac:spMkLst>
            <pc:docMk/>
            <pc:sldMk cId="3419736374" sldId="2145705850"/>
            <ac:spMk id="5" creationId="{9EA109F0-C4E6-0D2E-F554-599DCDAF44F9}"/>
          </ac:spMkLst>
        </pc:spChg>
      </pc:sldChg>
      <pc:sldChg chg="addSp delSp modSp mod">
        <pc:chgData name="Okada,Yasuhisa (HP Country Mgmt) NBI-JP-T" userId="ca42a0cb-3b74-44cf-8a48-2d72186f18cb" providerId="ADAL" clId="{514E1327-EAD6-47F7-96D1-3ED7796CC477}" dt="2024-08-08T05:31:41.285" v="3027" actId="20577"/>
        <pc:sldMkLst>
          <pc:docMk/>
          <pc:sldMk cId="3637493249" sldId="2145705852"/>
        </pc:sldMkLst>
        <pc:spChg chg="mod">
          <ac:chgData name="Okada,Yasuhisa (HP Country Mgmt) NBI-JP-T" userId="ca42a0cb-3b74-44cf-8a48-2d72186f18cb" providerId="ADAL" clId="{514E1327-EAD6-47F7-96D1-3ED7796CC477}" dt="2024-08-08T05:31:41.285" v="3027" actId="20577"/>
          <ac:spMkLst>
            <pc:docMk/>
            <pc:sldMk cId="3637493249" sldId="2145705852"/>
            <ac:spMk id="3" creationId="{F2F85441-FBCC-0850-36C2-07D8A266B5D3}"/>
          </ac:spMkLst>
        </pc:spChg>
        <pc:spChg chg="add del mod">
          <ac:chgData name="Okada,Yasuhisa (HP Country Mgmt) NBI-JP-T" userId="ca42a0cb-3b74-44cf-8a48-2d72186f18cb" providerId="ADAL" clId="{514E1327-EAD6-47F7-96D1-3ED7796CC477}" dt="2024-08-08T05:31:36.150" v="3026" actId="478"/>
          <ac:spMkLst>
            <pc:docMk/>
            <pc:sldMk cId="3637493249" sldId="2145705852"/>
            <ac:spMk id="4" creationId="{93A07B2B-7D9C-206B-4677-9B0CD5C675D1}"/>
          </ac:spMkLst>
        </pc:spChg>
      </pc:sldChg>
      <pc:sldChg chg="addSp modSp mod">
        <pc:chgData name="Okada,Yasuhisa (HP Country Mgmt) NBI-JP-T" userId="ca42a0cb-3b74-44cf-8a48-2d72186f18cb" providerId="ADAL" clId="{514E1327-EAD6-47F7-96D1-3ED7796CC477}" dt="2024-08-08T07:56:34.944" v="4086" actId="403"/>
        <pc:sldMkLst>
          <pc:docMk/>
          <pc:sldMk cId="1993766624" sldId="2145705853"/>
        </pc:sldMkLst>
        <pc:spChg chg="mod">
          <ac:chgData name="Okada,Yasuhisa (HP Country Mgmt) NBI-JP-T" userId="ca42a0cb-3b74-44cf-8a48-2d72186f18cb" providerId="ADAL" clId="{514E1327-EAD6-47F7-96D1-3ED7796CC477}" dt="2024-08-07T23:02:23.932" v="1300" actId="20577"/>
          <ac:spMkLst>
            <pc:docMk/>
            <pc:sldMk cId="1993766624" sldId="2145705853"/>
            <ac:spMk id="3" creationId="{054384A4-465B-E867-E1ED-C36252582235}"/>
          </ac:spMkLst>
        </pc:spChg>
        <pc:spChg chg="mod">
          <ac:chgData name="Okada,Yasuhisa (HP Country Mgmt) NBI-JP-T" userId="ca42a0cb-3b74-44cf-8a48-2d72186f18cb" providerId="ADAL" clId="{514E1327-EAD6-47F7-96D1-3ED7796CC477}" dt="2024-08-07T23:02:30.301" v="1303" actId="20577"/>
          <ac:spMkLst>
            <pc:docMk/>
            <pc:sldMk cId="1993766624" sldId="2145705853"/>
            <ac:spMk id="4" creationId="{7636DF73-B4F4-5D00-7725-8E6BB947FDD2}"/>
          </ac:spMkLst>
        </pc:spChg>
        <pc:spChg chg="add mod">
          <ac:chgData name="Okada,Yasuhisa (HP Country Mgmt) NBI-JP-T" userId="ca42a0cb-3b74-44cf-8a48-2d72186f18cb" providerId="ADAL" clId="{514E1327-EAD6-47F7-96D1-3ED7796CC477}" dt="2024-08-07T22:43:08.155" v="626" actId="1582"/>
          <ac:spMkLst>
            <pc:docMk/>
            <pc:sldMk cId="1993766624" sldId="2145705853"/>
            <ac:spMk id="8" creationId="{58A8ABDA-40A4-331C-76DB-EBB1DAA5823E}"/>
          </ac:spMkLst>
        </pc:spChg>
        <pc:spChg chg="add mod">
          <ac:chgData name="Okada,Yasuhisa (HP Country Mgmt) NBI-JP-T" userId="ca42a0cb-3b74-44cf-8a48-2d72186f18cb" providerId="ADAL" clId="{514E1327-EAD6-47F7-96D1-3ED7796CC477}" dt="2024-08-07T22:43:23.376" v="631" actId="14100"/>
          <ac:spMkLst>
            <pc:docMk/>
            <pc:sldMk cId="1993766624" sldId="2145705853"/>
            <ac:spMk id="9" creationId="{00403394-E91F-0A06-CA4B-DA91D1DA90D6}"/>
          </ac:spMkLst>
        </pc:spChg>
        <pc:spChg chg="add mod">
          <ac:chgData name="Okada,Yasuhisa (HP Country Mgmt) NBI-JP-T" userId="ca42a0cb-3b74-44cf-8a48-2d72186f18cb" providerId="ADAL" clId="{514E1327-EAD6-47F7-96D1-3ED7796CC477}" dt="2024-08-07T23:02:35.516" v="1306" actId="20577"/>
          <ac:spMkLst>
            <pc:docMk/>
            <pc:sldMk cId="1993766624" sldId="2145705853"/>
            <ac:spMk id="10" creationId="{70EA311C-76AA-99BD-B13D-8D8885B2FF3B}"/>
          </ac:spMkLst>
        </pc:spChg>
        <pc:spChg chg="add mod">
          <ac:chgData name="Okada,Yasuhisa (HP Country Mgmt) NBI-JP-T" userId="ca42a0cb-3b74-44cf-8a48-2d72186f18cb" providerId="ADAL" clId="{514E1327-EAD6-47F7-96D1-3ED7796CC477}" dt="2024-08-07T23:03:29.661" v="1412" actId="14100"/>
          <ac:spMkLst>
            <pc:docMk/>
            <pc:sldMk cId="1993766624" sldId="2145705853"/>
            <ac:spMk id="11" creationId="{01ED69A4-9C37-522E-8F82-9D167C77C3A4}"/>
          </ac:spMkLst>
        </pc:spChg>
        <pc:spChg chg="add mod">
          <ac:chgData name="Okada,Yasuhisa (HP Country Mgmt) NBI-JP-T" userId="ca42a0cb-3b74-44cf-8a48-2d72186f18cb" providerId="ADAL" clId="{514E1327-EAD6-47F7-96D1-3ED7796CC477}" dt="2024-08-08T07:56:34.944" v="4086" actId="403"/>
          <ac:spMkLst>
            <pc:docMk/>
            <pc:sldMk cId="1993766624" sldId="2145705853"/>
            <ac:spMk id="14" creationId="{F07C1688-2BFA-99FB-96B8-E0BA23DCDC51}"/>
          </ac:spMkLst>
        </pc:spChg>
      </pc:sldChg>
      <pc:sldChg chg="addSp delSp modSp mod">
        <pc:chgData name="Okada,Yasuhisa (HP Country Mgmt) NBI-JP-T" userId="ca42a0cb-3b74-44cf-8a48-2d72186f18cb" providerId="ADAL" clId="{514E1327-EAD6-47F7-96D1-3ED7796CC477}" dt="2024-08-08T07:56:58.991" v="4094" actId="20577"/>
        <pc:sldMkLst>
          <pc:docMk/>
          <pc:sldMk cId="1604618667" sldId="2145705854"/>
        </pc:sldMkLst>
        <pc:spChg chg="add del mod">
          <ac:chgData name="Okada,Yasuhisa (HP Country Mgmt) NBI-JP-T" userId="ca42a0cb-3b74-44cf-8a48-2d72186f18cb" providerId="ADAL" clId="{514E1327-EAD6-47F7-96D1-3ED7796CC477}" dt="2024-08-08T07:56:25.900" v="4084" actId="478"/>
          <ac:spMkLst>
            <pc:docMk/>
            <pc:sldMk cId="1604618667" sldId="2145705854"/>
            <ac:spMk id="3" creationId="{7B76FFEE-0C5B-BACD-0A9C-15C4063B88C8}"/>
          </ac:spMkLst>
        </pc:spChg>
        <pc:spChg chg="add mod">
          <ac:chgData name="Okada,Yasuhisa (HP Country Mgmt) NBI-JP-T" userId="ca42a0cb-3b74-44cf-8a48-2d72186f18cb" providerId="ADAL" clId="{514E1327-EAD6-47F7-96D1-3ED7796CC477}" dt="2024-08-08T07:56:58.991" v="4094" actId="20577"/>
          <ac:spMkLst>
            <pc:docMk/>
            <pc:sldMk cId="1604618667" sldId="2145705854"/>
            <ac:spMk id="4" creationId="{26C8D31B-6140-AACD-18B3-72337C9B7C4C}"/>
          </ac:spMkLst>
        </pc:spChg>
      </pc:sldChg>
      <pc:sldChg chg="modSp add mod">
        <pc:chgData name="Okada,Yasuhisa (HP Country Mgmt) NBI-JP-T" userId="ca42a0cb-3b74-44cf-8a48-2d72186f18cb" providerId="ADAL" clId="{514E1327-EAD6-47F7-96D1-3ED7796CC477}" dt="2024-08-08T05:22:53.309" v="2788" actId="20577"/>
        <pc:sldMkLst>
          <pc:docMk/>
          <pc:sldMk cId="566751590" sldId="2145705856"/>
        </pc:sldMkLst>
        <pc:spChg chg="mod">
          <ac:chgData name="Okada,Yasuhisa (HP Country Mgmt) NBI-JP-T" userId="ca42a0cb-3b74-44cf-8a48-2d72186f18cb" providerId="ADAL" clId="{514E1327-EAD6-47F7-96D1-3ED7796CC477}" dt="2024-08-07T22:57:07.049" v="1142" actId="20577"/>
          <ac:spMkLst>
            <pc:docMk/>
            <pc:sldMk cId="566751590" sldId="2145705856"/>
            <ac:spMk id="2" creationId="{D64ED048-6433-1AF5-CB5A-7763E84AF256}"/>
          </ac:spMkLst>
        </pc:spChg>
        <pc:spChg chg="mod">
          <ac:chgData name="Okada,Yasuhisa (HP Country Mgmt) NBI-JP-T" userId="ca42a0cb-3b74-44cf-8a48-2d72186f18cb" providerId="ADAL" clId="{514E1327-EAD6-47F7-96D1-3ED7796CC477}" dt="2024-08-08T05:22:53.309" v="2788" actId="20577"/>
          <ac:spMkLst>
            <pc:docMk/>
            <pc:sldMk cId="566751590" sldId="2145705856"/>
            <ac:spMk id="3" creationId="{F2F85441-FBCC-0850-36C2-07D8A266B5D3}"/>
          </ac:spMkLst>
        </pc:spChg>
      </pc:sldChg>
      <pc:sldChg chg="addSp modSp mod">
        <pc:chgData name="Okada,Yasuhisa (HP Country Mgmt) NBI-JP-T" userId="ca42a0cb-3b74-44cf-8a48-2d72186f18cb" providerId="ADAL" clId="{514E1327-EAD6-47F7-96D1-3ED7796CC477}" dt="2024-08-08T04:26:40.176" v="2265"/>
        <pc:sldMkLst>
          <pc:docMk/>
          <pc:sldMk cId="325149364" sldId="2145705857"/>
        </pc:sldMkLst>
        <pc:spChg chg="mod">
          <ac:chgData name="Okada,Yasuhisa (HP Country Mgmt) NBI-JP-T" userId="ca42a0cb-3b74-44cf-8a48-2d72186f18cb" providerId="ADAL" clId="{514E1327-EAD6-47F7-96D1-3ED7796CC477}" dt="2024-08-08T04:26:40.176" v="2265"/>
          <ac:spMkLst>
            <pc:docMk/>
            <pc:sldMk cId="325149364" sldId="2145705857"/>
            <ac:spMk id="3" creationId="{975ECAA1-A1E8-419C-04DD-AD1597820E21}"/>
          </ac:spMkLst>
        </pc:spChg>
        <pc:spChg chg="add mod">
          <ac:chgData name="Okada,Yasuhisa (HP Country Mgmt) NBI-JP-T" userId="ca42a0cb-3b74-44cf-8a48-2d72186f18cb" providerId="ADAL" clId="{514E1327-EAD6-47F7-96D1-3ED7796CC477}" dt="2024-08-08T04:26:06.666" v="2264" actId="20577"/>
          <ac:spMkLst>
            <pc:docMk/>
            <pc:sldMk cId="325149364" sldId="2145705857"/>
            <ac:spMk id="4" creationId="{24A8E569-3B96-6624-20BE-4525CF7AC64D}"/>
          </ac:spMkLst>
        </pc:spChg>
      </pc:sldChg>
      <pc:sldChg chg="add del">
        <pc:chgData name="Okada,Yasuhisa (HP Country Mgmt) NBI-JP-T" userId="ca42a0cb-3b74-44cf-8a48-2d72186f18cb" providerId="ADAL" clId="{514E1327-EAD6-47F7-96D1-3ED7796CC477}" dt="2024-08-08T07:57:09.317" v="4095" actId="47"/>
        <pc:sldMkLst>
          <pc:docMk/>
          <pc:sldMk cId="3224987322" sldId="2145705858"/>
        </pc:sldMkLst>
      </pc:sldChg>
      <pc:sldChg chg="addSp delSp modSp add mod">
        <pc:chgData name="Okada,Yasuhisa (HP Country Mgmt) NBI-JP-T" userId="ca42a0cb-3b74-44cf-8a48-2d72186f18cb" providerId="ADAL" clId="{514E1327-EAD6-47F7-96D1-3ED7796CC477}" dt="2024-08-08T07:37:53.181" v="4082" actId="20577"/>
        <pc:sldMkLst>
          <pc:docMk/>
          <pc:sldMk cId="1554275600" sldId="2145705859"/>
        </pc:sldMkLst>
        <pc:spChg chg="add mod">
          <ac:chgData name="Okada,Yasuhisa (HP Country Mgmt) NBI-JP-T" userId="ca42a0cb-3b74-44cf-8a48-2d72186f18cb" providerId="ADAL" clId="{514E1327-EAD6-47F7-96D1-3ED7796CC477}" dt="2024-08-08T07:37:53.181" v="4082" actId="20577"/>
          <ac:spMkLst>
            <pc:docMk/>
            <pc:sldMk cId="1554275600" sldId="2145705859"/>
            <ac:spMk id="4" creationId="{24FA1085-092B-A4B4-0B56-58BDF0867E8A}"/>
          </ac:spMkLst>
        </pc:spChg>
        <pc:spChg chg="del">
          <ac:chgData name="Okada,Yasuhisa (HP Country Mgmt) NBI-JP-T" userId="ca42a0cb-3b74-44cf-8a48-2d72186f18cb" providerId="ADAL" clId="{514E1327-EAD6-47F7-96D1-3ED7796CC477}" dt="2024-08-08T05:54:18.097" v="3188" actId="478"/>
          <ac:spMkLst>
            <pc:docMk/>
            <pc:sldMk cId="1554275600" sldId="2145705859"/>
            <ac:spMk id="20" creationId="{1BB96C9A-9B23-E588-60C8-B5F844847887}"/>
          </ac:spMkLst>
        </pc:spChg>
        <pc:spChg chg="del">
          <ac:chgData name="Okada,Yasuhisa (HP Country Mgmt) NBI-JP-T" userId="ca42a0cb-3b74-44cf-8a48-2d72186f18cb" providerId="ADAL" clId="{514E1327-EAD6-47F7-96D1-3ED7796CC477}" dt="2024-08-08T05:54:18.097" v="3188" actId="478"/>
          <ac:spMkLst>
            <pc:docMk/>
            <pc:sldMk cId="1554275600" sldId="2145705859"/>
            <ac:spMk id="46" creationId="{E4067143-B522-D3B7-03E2-671BDC35DAFD}"/>
          </ac:spMkLst>
        </pc:spChg>
        <pc:graphicFrameChg chg="add mod modGraphic">
          <ac:chgData name="Okada,Yasuhisa (HP Country Mgmt) NBI-JP-T" userId="ca42a0cb-3b74-44cf-8a48-2d72186f18cb" providerId="ADAL" clId="{514E1327-EAD6-47F7-96D1-3ED7796CC477}" dt="2024-08-08T06:12:50.087" v="3943" actId="14734"/>
          <ac:graphicFrameMkLst>
            <pc:docMk/>
            <pc:sldMk cId="1554275600" sldId="2145705859"/>
            <ac:graphicFrameMk id="3" creationId="{74934EED-9CA5-3A96-4163-112F5F369BAF}"/>
          </ac:graphicFrameMkLst>
        </pc:graphicFrameChg>
        <pc:cxnChg chg="del">
          <ac:chgData name="Okada,Yasuhisa (HP Country Mgmt) NBI-JP-T" userId="ca42a0cb-3b74-44cf-8a48-2d72186f18cb" providerId="ADAL" clId="{514E1327-EAD6-47F7-96D1-3ED7796CC477}" dt="2024-08-08T05:54:29.895" v="3191" actId="478"/>
          <ac:cxnSpMkLst>
            <pc:docMk/>
            <pc:sldMk cId="1554275600" sldId="2145705859"/>
            <ac:cxnSpMk id="19" creationId="{22B05264-9436-8164-939A-DBE690467795}"/>
          </ac:cxnSpMkLst>
        </pc:cxnChg>
      </pc:sldChg>
    </pc:docChg>
  </pc:docChgLst>
  <pc:docChgLst>
    <pc:chgData name="Okada,Yasuhisa (HP Country Mgmt) NBI-JP-T" userId="ca42a0cb-3b74-44cf-8a48-2d72186f18cb" providerId="ADAL" clId="{AB04F29A-DD95-4EFB-AD26-FB7E0B98FFB1}"/>
    <pc:docChg chg="custSel modSld">
      <pc:chgData name="Okada,Yasuhisa (HP Country Mgmt) NBI-JP-T" userId="ca42a0cb-3b74-44cf-8a48-2d72186f18cb" providerId="ADAL" clId="{AB04F29A-DD95-4EFB-AD26-FB7E0B98FFB1}" dt="2024-11-27T06:22:25.482" v="148" actId="113"/>
      <pc:docMkLst>
        <pc:docMk/>
      </pc:docMkLst>
      <pc:sldChg chg="modSp mod">
        <pc:chgData name="Okada,Yasuhisa (HP Country Mgmt) NBI-JP-T" userId="ca42a0cb-3b74-44cf-8a48-2d72186f18cb" providerId="ADAL" clId="{AB04F29A-DD95-4EFB-AD26-FB7E0B98FFB1}" dt="2024-11-13T02:12:35.880" v="6" actId="20577"/>
        <pc:sldMkLst>
          <pc:docMk/>
          <pc:sldMk cId="3299514076" sldId="2145705874"/>
        </pc:sldMkLst>
        <pc:graphicFrameChg chg="modGraphic">
          <ac:chgData name="Okada,Yasuhisa (HP Country Mgmt) NBI-JP-T" userId="ca42a0cb-3b74-44cf-8a48-2d72186f18cb" providerId="ADAL" clId="{AB04F29A-DD95-4EFB-AD26-FB7E0B98FFB1}" dt="2024-11-13T02:12:35.880" v="6" actId="20577"/>
          <ac:graphicFrameMkLst>
            <pc:docMk/>
            <pc:sldMk cId="3299514076" sldId="2145705874"/>
            <ac:graphicFrameMk id="4" creationId="{77BF5D2E-A840-D76E-D1A8-E606BF20F6B8}"/>
          </ac:graphicFrameMkLst>
        </pc:graphicFrameChg>
      </pc:sldChg>
      <pc:sldChg chg="addSp delSp modSp mod">
        <pc:chgData name="Okada,Yasuhisa (HP Country Mgmt) NBI-JP-T" userId="ca42a0cb-3b74-44cf-8a48-2d72186f18cb" providerId="ADAL" clId="{AB04F29A-DD95-4EFB-AD26-FB7E0B98FFB1}" dt="2024-11-27T05:23:17.926" v="143" actId="15"/>
        <pc:sldMkLst>
          <pc:docMk/>
          <pc:sldMk cId="417302220" sldId="2145705878"/>
        </pc:sldMkLst>
        <pc:spChg chg="mod">
          <ac:chgData name="Okada,Yasuhisa (HP Country Mgmt) NBI-JP-T" userId="ca42a0cb-3b74-44cf-8a48-2d72186f18cb" providerId="ADAL" clId="{AB04F29A-DD95-4EFB-AD26-FB7E0B98FFB1}" dt="2024-11-27T05:23:17.926" v="143" actId="15"/>
          <ac:spMkLst>
            <pc:docMk/>
            <pc:sldMk cId="417302220" sldId="2145705878"/>
            <ac:spMk id="3" creationId="{5562E708-02AB-E874-D54B-A7CF26CF18E7}"/>
          </ac:spMkLst>
        </pc:spChg>
        <pc:spChg chg="add del mod">
          <ac:chgData name="Okada,Yasuhisa (HP Country Mgmt) NBI-JP-T" userId="ca42a0cb-3b74-44cf-8a48-2d72186f18cb" providerId="ADAL" clId="{AB04F29A-DD95-4EFB-AD26-FB7E0B98FFB1}" dt="2024-11-27T05:20:29.588" v="107" actId="478"/>
          <ac:spMkLst>
            <pc:docMk/>
            <pc:sldMk cId="417302220" sldId="2145705878"/>
            <ac:spMk id="5" creationId="{C96E1CFF-E7E8-6314-79FA-0419CEE9A549}"/>
          </ac:spMkLst>
        </pc:spChg>
        <pc:picChg chg="del">
          <ac:chgData name="Okada,Yasuhisa (HP Country Mgmt) NBI-JP-T" userId="ca42a0cb-3b74-44cf-8a48-2d72186f18cb" providerId="ADAL" clId="{AB04F29A-DD95-4EFB-AD26-FB7E0B98FFB1}" dt="2024-11-27T05:20:33.026" v="108" actId="478"/>
          <ac:picMkLst>
            <pc:docMk/>
            <pc:sldMk cId="417302220" sldId="2145705878"/>
            <ac:picMk id="4" creationId="{D0697386-2A97-2518-A716-E1B93E8D2E00}"/>
          </ac:picMkLst>
        </pc:picChg>
        <pc:picChg chg="add mod modCrop">
          <ac:chgData name="Okada,Yasuhisa (HP Country Mgmt) NBI-JP-T" userId="ca42a0cb-3b74-44cf-8a48-2d72186f18cb" providerId="ADAL" clId="{AB04F29A-DD95-4EFB-AD26-FB7E0B98FFB1}" dt="2024-11-27T05:22:12.954" v="142" actId="1076"/>
          <ac:picMkLst>
            <pc:docMk/>
            <pc:sldMk cId="417302220" sldId="2145705878"/>
            <ac:picMk id="7" creationId="{70D1CE54-3825-53EF-CBDF-FC7956B6719E}"/>
          </ac:picMkLst>
        </pc:picChg>
      </pc:sldChg>
      <pc:sldChg chg="modSp mod">
        <pc:chgData name="Okada,Yasuhisa (HP Country Mgmt) NBI-JP-T" userId="ca42a0cb-3b74-44cf-8a48-2d72186f18cb" providerId="ADAL" clId="{AB04F29A-DD95-4EFB-AD26-FB7E0B98FFB1}" dt="2024-11-18T03:37:08.493" v="78" actId="20577"/>
        <pc:sldMkLst>
          <pc:docMk/>
          <pc:sldMk cId="2545025586" sldId="2145705881"/>
        </pc:sldMkLst>
        <pc:spChg chg="mod">
          <ac:chgData name="Okada,Yasuhisa (HP Country Mgmt) NBI-JP-T" userId="ca42a0cb-3b74-44cf-8a48-2d72186f18cb" providerId="ADAL" clId="{AB04F29A-DD95-4EFB-AD26-FB7E0B98FFB1}" dt="2024-11-18T03:37:08.493" v="78" actId="20577"/>
          <ac:spMkLst>
            <pc:docMk/>
            <pc:sldMk cId="2545025586" sldId="2145705881"/>
            <ac:spMk id="3" creationId="{F2F85441-FBCC-0850-36C2-07D8A266B5D3}"/>
          </ac:spMkLst>
        </pc:spChg>
      </pc:sldChg>
      <pc:sldChg chg="modSp mod">
        <pc:chgData name="Okada,Yasuhisa (HP Country Mgmt) NBI-JP-T" userId="ca42a0cb-3b74-44cf-8a48-2d72186f18cb" providerId="ADAL" clId="{AB04F29A-DD95-4EFB-AD26-FB7E0B98FFB1}" dt="2024-11-27T06:22:25.482" v="148" actId="113"/>
        <pc:sldMkLst>
          <pc:docMk/>
          <pc:sldMk cId="2037499243" sldId="2145705882"/>
        </pc:sldMkLst>
        <pc:spChg chg="mod">
          <ac:chgData name="Okada,Yasuhisa (HP Country Mgmt) NBI-JP-T" userId="ca42a0cb-3b74-44cf-8a48-2d72186f18cb" providerId="ADAL" clId="{AB04F29A-DD95-4EFB-AD26-FB7E0B98FFB1}" dt="2024-11-27T06:22:25.482" v="148" actId="113"/>
          <ac:spMkLst>
            <pc:docMk/>
            <pc:sldMk cId="2037499243" sldId="2145705882"/>
            <ac:spMk id="3" creationId="{F2F85441-FBCC-0850-36C2-07D8A266B5D3}"/>
          </ac:spMkLst>
        </pc:spChg>
      </pc:sldChg>
    </pc:docChg>
  </pc:docChgLst>
  <pc:docChgLst>
    <pc:chgData name="Okada,Yasuhisa (HP Country Mgmt) NBI-JP-T" userId="ca42a0cb-3b74-44cf-8a48-2d72186f18cb" providerId="ADAL" clId="{25278EE4-3D46-4AEA-B130-6811FB16B68E}"/>
    <pc:docChg chg="undo custSel addSld delSld modSld">
      <pc:chgData name="Okada,Yasuhisa (HP Country Mgmt) NBI-JP-T" userId="ca42a0cb-3b74-44cf-8a48-2d72186f18cb" providerId="ADAL" clId="{25278EE4-3D46-4AEA-B130-6811FB16B68E}" dt="2024-08-28T01:07:42.643" v="4561" actId="14100"/>
      <pc:docMkLst>
        <pc:docMk/>
      </pc:docMkLst>
      <pc:sldChg chg="modSp mod">
        <pc:chgData name="Okada,Yasuhisa (HP Country Mgmt) NBI-JP-T" userId="ca42a0cb-3b74-44cf-8a48-2d72186f18cb" providerId="ADAL" clId="{25278EE4-3D46-4AEA-B130-6811FB16B68E}" dt="2024-08-26T21:41:37.758" v="13" actId="20577"/>
        <pc:sldMkLst>
          <pc:docMk/>
          <pc:sldMk cId="1429912873" sldId="9801"/>
        </pc:sldMkLst>
        <pc:spChg chg="mod">
          <ac:chgData name="Okada,Yasuhisa (HP Country Mgmt) NBI-JP-T" userId="ca42a0cb-3b74-44cf-8a48-2d72186f18cb" providerId="ADAL" clId="{25278EE4-3D46-4AEA-B130-6811FB16B68E}" dt="2024-08-26T21:41:37.758" v="13" actId="20577"/>
          <ac:spMkLst>
            <pc:docMk/>
            <pc:sldMk cId="1429912873" sldId="9801"/>
            <ac:spMk id="10" creationId="{6723DFFC-7A84-40F2-69DD-524819653FC2}"/>
          </ac:spMkLst>
        </pc:spChg>
      </pc:sldChg>
      <pc:sldChg chg="modSp mod modNotesTx">
        <pc:chgData name="Okada,Yasuhisa (HP Country Mgmt) NBI-JP-T" userId="ca42a0cb-3b74-44cf-8a48-2d72186f18cb" providerId="ADAL" clId="{25278EE4-3D46-4AEA-B130-6811FB16B68E}" dt="2024-08-26T22:34:51.067" v="1528" actId="207"/>
        <pc:sldMkLst>
          <pc:docMk/>
          <pc:sldMk cId="1580491589" sldId="9826"/>
        </pc:sldMkLst>
        <pc:spChg chg="mod">
          <ac:chgData name="Okada,Yasuhisa (HP Country Mgmt) NBI-JP-T" userId="ca42a0cb-3b74-44cf-8a48-2d72186f18cb" providerId="ADAL" clId="{25278EE4-3D46-4AEA-B130-6811FB16B68E}" dt="2024-08-26T22:34:51.067" v="1528" actId="207"/>
          <ac:spMkLst>
            <pc:docMk/>
            <pc:sldMk cId="1580491589" sldId="9826"/>
            <ac:spMk id="2" creationId="{D64ED048-6433-1AF5-CB5A-7763E84AF256}"/>
          </ac:spMkLst>
        </pc:spChg>
        <pc:spChg chg="mod">
          <ac:chgData name="Okada,Yasuhisa (HP Country Mgmt) NBI-JP-T" userId="ca42a0cb-3b74-44cf-8a48-2d72186f18cb" providerId="ADAL" clId="{25278EE4-3D46-4AEA-B130-6811FB16B68E}" dt="2024-08-26T22:34:47.088" v="1527" actId="207"/>
          <ac:spMkLst>
            <pc:docMk/>
            <pc:sldMk cId="1580491589" sldId="9826"/>
            <ac:spMk id="3" creationId="{F2F85441-FBCC-0850-36C2-07D8A266B5D3}"/>
          </ac:spMkLst>
        </pc:spChg>
      </pc:sldChg>
      <pc:sldChg chg="addSp modSp mod">
        <pc:chgData name="Okada,Yasuhisa (HP Country Mgmt) NBI-JP-T" userId="ca42a0cb-3b74-44cf-8a48-2d72186f18cb" providerId="ADAL" clId="{25278EE4-3D46-4AEA-B130-6811FB16B68E}" dt="2024-08-26T23:22:56.124" v="3613" actId="20577"/>
        <pc:sldMkLst>
          <pc:docMk/>
          <pc:sldMk cId="88486285" sldId="2145705847"/>
        </pc:sldMkLst>
        <pc:spChg chg="mod">
          <ac:chgData name="Okada,Yasuhisa (HP Country Mgmt) NBI-JP-T" userId="ca42a0cb-3b74-44cf-8a48-2d72186f18cb" providerId="ADAL" clId="{25278EE4-3D46-4AEA-B130-6811FB16B68E}" dt="2024-08-26T21:47:38.012" v="254" actId="404"/>
          <ac:spMkLst>
            <pc:docMk/>
            <pc:sldMk cId="88486285" sldId="2145705847"/>
            <ac:spMk id="2" creationId="{D64ED048-6433-1AF5-CB5A-7763E84AF256}"/>
          </ac:spMkLst>
        </pc:spChg>
        <pc:spChg chg="mod">
          <ac:chgData name="Okada,Yasuhisa (HP Country Mgmt) NBI-JP-T" userId="ca42a0cb-3b74-44cf-8a48-2d72186f18cb" providerId="ADAL" clId="{25278EE4-3D46-4AEA-B130-6811FB16B68E}" dt="2024-08-26T21:43:59.449" v="110" actId="403"/>
          <ac:spMkLst>
            <pc:docMk/>
            <pc:sldMk cId="88486285" sldId="2145705847"/>
            <ac:spMk id="3" creationId="{F2F85441-FBCC-0850-36C2-07D8A266B5D3}"/>
          </ac:spMkLst>
        </pc:spChg>
        <pc:spChg chg="add mod">
          <ac:chgData name="Okada,Yasuhisa (HP Country Mgmt) NBI-JP-T" userId="ca42a0cb-3b74-44cf-8a48-2d72186f18cb" providerId="ADAL" clId="{25278EE4-3D46-4AEA-B130-6811FB16B68E}" dt="2024-08-26T23:22:56.124" v="3613" actId="20577"/>
          <ac:spMkLst>
            <pc:docMk/>
            <pc:sldMk cId="88486285" sldId="2145705847"/>
            <ac:spMk id="4" creationId="{6A3CB44F-5CB0-0FC6-31EE-246288C5E0F8}"/>
          </ac:spMkLst>
        </pc:spChg>
      </pc:sldChg>
      <pc:sldChg chg="delSp modSp mod modNotesTx">
        <pc:chgData name="Okada,Yasuhisa (HP Country Mgmt) NBI-JP-T" userId="ca42a0cb-3b74-44cf-8a48-2d72186f18cb" providerId="ADAL" clId="{25278EE4-3D46-4AEA-B130-6811FB16B68E}" dt="2024-08-26T23:23:38.967" v="3647" actId="20577"/>
        <pc:sldMkLst>
          <pc:docMk/>
          <pc:sldMk cId="3419736374" sldId="2145705850"/>
        </pc:sldMkLst>
        <pc:spChg chg="mod">
          <ac:chgData name="Okada,Yasuhisa (HP Country Mgmt) NBI-JP-T" userId="ca42a0cb-3b74-44cf-8a48-2d72186f18cb" providerId="ADAL" clId="{25278EE4-3D46-4AEA-B130-6811FB16B68E}" dt="2024-08-26T21:49:33.715" v="346" actId="404"/>
          <ac:spMkLst>
            <pc:docMk/>
            <pc:sldMk cId="3419736374" sldId="2145705850"/>
            <ac:spMk id="2" creationId="{D64ED048-6433-1AF5-CB5A-7763E84AF256}"/>
          </ac:spMkLst>
        </pc:spChg>
        <pc:spChg chg="mod">
          <ac:chgData name="Okada,Yasuhisa (HP Country Mgmt) NBI-JP-T" userId="ca42a0cb-3b74-44cf-8a48-2d72186f18cb" providerId="ADAL" clId="{25278EE4-3D46-4AEA-B130-6811FB16B68E}" dt="2024-08-26T21:49:07.566" v="345" actId="6549"/>
          <ac:spMkLst>
            <pc:docMk/>
            <pc:sldMk cId="3419736374" sldId="2145705850"/>
            <ac:spMk id="3" creationId="{F2F85441-FBCC-0850-36C2-07D8A266B5D3}"/>
          </ac:spMkLst>
        </pc:spChg>
        <pc:spChg chg="mod">
          <ac:chgData name="Okada,Yasuhisa (HP Country Mgmt) NBI-JP-T" userId="ca42a0cb-3b74-44cf-8a48-2d72186f18cb" providerId="ADAL" clId="{25278EE4-3D46-4AEA-B130-6811FB16B68E}" dt="2024-08-26T23:23:38.967" v="3647" actId="20577"/>
          <ac:spMkLst>
            <pc:docMk/>
            <pc:sldMk cId="3419736374" sldId="2145705850"/>
            <ac:spMk id="5" creationId="{2146C38C-442F-E978-C4E2-42139B3B0A32}"/>
          </ac:spMkLst>
        </pc:spChg>
        <pc:spChg chg="mod">
          <ac:chgData name="Okada,Yasuhisa (HP Country Mgmt) NBI-JP-T" userId="ca42a0cb-3b74-44cf-8a48-2d72186f18cb" providerId="ADAL" clId="{25278EE4-3D46-4AEA-B130-6811FB16B68E}" dt="2024-08-26T21:48:18.441" v="298" actId="1035"/>
          <ac:spMkLst>
            <pc:docMk/>
            <pc:sldMk cId="3419736374" sldId="2145705850"/>
            <ac:spMk id="6" creationId="{2CBC3182-4CCB-6FB5-D22A-A9322D5B4B74}"/>
          </ac:spMkLst>
        </pc:spChg>
        <pc:spChg chg="del">
          <ac:chgData name="Okada,Yasuhisa (HP Country Mgmt) NBI-JP-T" userId="ca42a0cb-3b74-44cf-8a48-2d72186f18cb" providerId="ADAL" clId="{25278EE4-3D46-4AEA-B130-6811FB16B68E}" dt="2024-08-26T21:46:41.416" v="138" actId="478"/>
          <ac:spMkLst>
            <pc:docMk/>
            <pc:sldMk cId="3419736374" sldId="2145705850"/>
            <ac:spMk id="7" creationId="{56E8AD71-6510-1071-5C52-3FDEE10956E3}"/>
          </ac:spMkLst>
        </pc:spChg>
      </pc:sldChg>
      <pc:sldChg chg="addSp modSp mod">
        <pc:chgData name="Okada,Yasuhisa (HP Country Mgmt) NBI-JP-T" userId="ca42a0cb-3b74-44cf-8a48-2d72186f18cb" providerId="ADAL" clId="{25278EE4-3D46-4AEA-B130-6811FB16B68E}" dt="2024-08-28T01:02:06.662" v="4356" actId="20577"/>
        <pc:sldMkLst>
          <pc:docMk/>
          <pc:sldMk cId="3637493249" sldId="2145705852"/>
        </pc:sldMkLst>
        <pc:spChg chg="mod">
          <ac:chgData name="Okada,Yasuhisa (HP Country Mgmt) NBI-JP-T" userId="ca42a0cb-3b74-44cf-8a48-2d72186f18cb" providerId="ADAL" clId="{25278EE4-3D46-4AEA-B130-6811FB16B68E}" dt="2024-08-26T21:47:42.280" v="255" actId="404"/>
          <ac:spMkLst>
            <pc:docMk/>
            <pc:sldMk cId="3637493249" sldId="2145705852"/>
            <ac:spMk id="2" creationId="{D64ED048-6433-1AF5-CB5A-7763E84AF256}"/>
          </ac:spMkLst>
        </pc:spChg>
        <pc:spChg chg="mod">
          <ac:chgData name="Okada,Yasuhisa (HP Country Mgmt) NBI-JP-T" userId="ca42a0cb-3b74-44cf-8a48-2d72186f18cb" providerId="ADAL" clId="{25278EE4-3D46-4AEA-B130-6811FB16B68E}" dt="2024-08-26T21:44:09.851" v="113" actId="403"/>
          <ac:spMkLst>
            <pc:docMk/>
            <pc:sldMk cId="3637493249" sldId="2145705852"/>
            <ac:spMk id="3" creationId="{F2F85441-FBCC-0850-36C2-07D8A266B5D3}"/>
          </ac:spMkLst>
        </pc:spChg>
        <pc:spChg chg="add mod">
          <ac:chgData name="Okada,Yasuhisa (HP Country Mgmt) NBI-JP-T" userId="ca42a0cb-3b74-44cf-8a48-2d72186f18cb" providerId="ADAL" clId="{25278EE4-3D46-4AEA-B130-6811FB16B68E}" dt="2024-08-26T23:23:07.377" v="3614"/>
          <ac:spMkLst>
            <pc:docMk/>
            <pc:sldMk cId="3637493249" sldId="2145705852"/>
            <ac:spMk id="4" creationId="{B7D5E1A8-C572-510C-3443-DA881C3A3637}"/>
          </ac:spMkLst>
        </pc:spChg>
        <pc:spChg chg="add mod">
          <ac:chgData name="Okada,Yasuhisa (HP Country Mgmt) NBI-JP-T" userId="ca42a0cb-3b74-44cf-8a48-2d72186f18cb" providerId="ADAL" clId="{25278EE4-3D46-4AEA-B130-6811FB16B68E}" dt="2024-08-28T01:02:06.662" v="4356" actId="20577"/>
          <ac:spMkLst>
            <pc:docMk/>
            <pc:sldMk cId="3637493249" sldId="2145705852"/>
            <ac:spMk id="5" creationId="{1A38D5A5-C748-CED1-D812-CD62CF8A5489}"/>
          </ac:spMkLst>
        </pc:spChg>
      </pc:sldChg>
      <pc:sldChg chg="modSp mod modNotesTx">
        <pc:chgData name="Okada,Yasuhisa (HP Country Mgmt) NBI-JP-T" userId="ca42a0cb-3b74-44cf-8a48-2d72186f18cb" providerId="ADAL" clId="{25278EE4-3D46-4AEA-B130-6811FB16B68E}" dt="2024-08-27T23:31:38.008" v="4217" actId="20577"/>
        <pc:sldMkLst>
          <pc:docMk/>
          <pc:sldMk cId="566751590" sldId="2145705856"/>
        </pc:sldMkLst>
        <pc:spChg chg="mod">
          <ac:chgData name="Okada,Yasuhisa (HP Country Mgmt) NBI-JP-T" userId="ca42a0cb-3b74-44cf-8a48-2d72186f18cb" providerId="ADAL" clId="{25278EE4-3D46-4AEA-B130-6811FB16B68E}" dt="2024-08-26T23:26:12.661" v="3997" actId="404"/>
          <ac:spMkLst>
            <pc:docMk/>
            <pc:sldMk cId="566751590" sldId="2145705856"/>
            <ac:spMk id="2" creationId="{D64ED048-6433-1AF5-CB5A-7763E84AF256}"/>
          </ac:spMkLst>
        </pc:spChg>
        <pc:spChg chg="mod">
          <ac:chgData name="Okada,Yasuhisa (HP Country Mgmt) NBI-JP-T" userId="ca42a0cb-3b74-44cf-8a48-2d72186f18cb" providerId="ADAL" clId="{25278EE4-3D46-4AEA-B130-6811FB16B68E}" dt="2024-08-27T23:31:38.008" v="4217" actId="20577"/>
          <ac:spMkLst>
            <pc:docMk/>
            <pc:sldMk cId="566751590" sldId="2145705856"/>
            <ac:spMk id="3" creationId="{F2F85441-FBCC-0850-36C2-07D8A266B5D3}"/>
          </ac:spMkLst>
        </pc:spChg>
      </pc:sldChg>
      <pc:sldChg chg="addSp modSp mod">
        <pc:chgData name="Okada,Yasuhisa (HP Country Mgmt) NBI-JP-T" userId="ca42a0cb-3b74-44cf-8a48-2d72186f18cb" providerId="ADAL" clId="{25278EE4-3D46-4AEA-B130-6811FB16B68E}" dt="2024-08-28T01:07:42.643" v="4561" actId="14100"/>
        <pc:sldMkLst>
          <pc:docMk/>
          <pc:sldMk cId="325149364" sldId="2145705857"/>
        </pc:sldMkLst>
        <pc:spChg chg="mod">
          <ac:chgData name="Okada,Yasuhisa (HP Country Mgmt) NBI-JP-T" userId="ca42a0cb-3b74-44cf-8a48-2d72186f18cb" providerId="ADAL" clId="{25278EE4-3D46-4AEA-B130-6811FB16B68E}" dt="2024-08-26T22:19:10.977" v="517" actId="20577"/>
          <ac:spMkLst>
            <pc:docMk/>
            <pc:sldMk cId="325149364" sldId="2145705857"/>
            <ac:spMk id="2" creationId="{D64ED048-6433-1AF5-CB5A-7763E84AF256}"/>
          </ac:spMkLst>
        </pc:spChg>
        <pc:spChg chg="mod">
          <ac:chgData name="Okada,Yasuhisa (HP Country Mgmt) NBI-JP-T" userId="ca42a0cb-3b74-44cf-8a48-2d72186f18cb" providerId="ADAL" clId="{25278EE4-3D46-4AEA-B130-6811FB16B68E}" dt="2024-08-26T22:25:01.095" v="920" actId="403"/>
          <ac:spMkLst>
            <pc:docMk/>
            <pc:sldMk cId="325149364" sldId="2145705857"/>
            <ac:spMk id="3" creationId="{975ECAA1-A1E8-419C-04DD-AD1597820E21}"/>
          </ac:spMkLst>
        </pc:spChg>
        <pc:spChg chg="mod">
          <ac:chgData name="Okada,Yasuhisa (HP Country Mgmt) NBI-JP-T" userId="ca42a0cb-3b74-44cf-8a48-2d72186f18cb" providerId="ADAL" clId="{25278EE4-3D46-4AEA-B130-6811FB16B68E}" dt="2024-08-26T21:50:54.962" v="504" actId="20577"/>
          <ac:spMkLst>
            <pc:docMk/>
            <pc:sldMk cId="325149364" sldId="2145705857"/>
            <ac:spMk id="4" creationId="{0C12A8A0-E148-83F8-ED1F-55064FB01675}"/>
          </ac:spMkLst>
        </pc:spChg>
        <pc:spChg chg="mod">
          <ac:chgData name="Okada,Yasuhisa (HP Country Mgmt) NBI-JP-T" userId="ca42a0cb-3b74-44cf-8a48-2d72186f18cb" providerId="ADAL" clId="{25278EE4-3D46-4AEA-B130-6811FB16B68E}" dt="2024-08-26T22:25:05.245" v="921" actId="403"/>
          <ac:spMkLst>
            <pc:docMk/>
            <pc:sldMk cId="325149364" sldId="2145705857"/>
            <ac:spMk id="5" creationId="{A0F2FC50-C42C-A1F4-7C4C-A25D8FDF06C5}"/>
          </ac:spMkLst>
        </pc:spChg>
        <pc:spChg chg="mod">
          <ac:chgData name="Okada,Yasuhisa (HP Country Mgmt) NBI-JP-T" userId="ca42a0cb-3b74-44cf-8a48-2d72186f18cb" providerId="ADAL" clId="{25278EE4-3D46-4AEA-B130-6811FB16B68E}" dt="2024-08-26T22:25:10.075" v="922" actId="403"/>
          <ac:spMkLst>
            <pc:docMk/>
            <pc:sldMk cId="325149364" sldId="2145705857"/>
            <ac:spMk id="6" creationId="{056FEE22-95EA-222C-EC68-1A45C9ACE707}"/>
          </ac:spMkLst>
        </pc:spChg>
        <pc:spChg chg="add mod">
          <ac:chgData name="Okada,Yasuhisa (HP Country Mgmt) NBI-JP-T" userId="ca42a0cb-3b74-44cf-8a48-2d72186f18cb" providerId="ADAL" clId="{25278EE4-3D46-4AEA-B130-6811FB16B68E}" dt="2024-08-28T01:07:42.643" v="4561" actId="14100"/>
          <ac:spMkLst>
            <pc:docMk/>
            <pc:sldMk cId="325149364" sldId="2145705857"/>
            <ac:spMk id="8" creationId="{5FE9C00A-6EB3-F41E-69A6-1EA296BA71A5}"/>
          </ac:spMkLst>
        </pc:spChg>
        <pc:spChg chg="mod">
          <ac:chgData name="Okada,Yasuhisa (HP Country Mgmt) NBI-JP-T" userId="ca42a0cb-3b74-44cf-8a48-2d72186f18cb" providerId="ADAL" clId="{25278EE4-3D46-4AEA-B130-6811FB16B68E}" dt="2024-08-28T01:06:58.287" v="4503" actId="207"/>
          <ac:spMkLst>
            <pc:docMk/>
            <pc:sldMk cId="325149364" sldId="2145705857"/>
            <ac:spMk id="14" creationId="{6EB6022D-8F88-B613-2285-73094B26C540}"/>
          </ac:spMkLst>
        </pc:spChg>
      </pc:sldChg>
      <pc:sldChg chg="del">
        <pc:chgData name="Okada,Yasuhisa (HP Country Mgmt) NBI-JP-T" userId="ca42a0cb-3b74-44cf-8a48-2d72186f18cb" providerId="ADAL" clId="{25278EE4-3D46-4AEA-B130-6811FB16B68E}" dt="2024-08-26T21:44:18.131" v="114" actId="47"/>
        <pc:sldMkLst>
          <pc:docMk/>
          <pc:sldMk cId="1554275600" sldId="2145705859"/>
        </pc:sldMkLst>
      </pc:sldChg>
      <pc:sldChg chg="delSp modSp mod">
        <pc:chgData name="Okada,Yasuhisa (HP Country Mgmt) NBI-JP-T" userId="ca42a0cb-3b74-44cf-8a48-2d72186f18cb" providerId="ADAL" clId="{25278EE4-3D46-4AEA-B130-6811FB16B68E}" dt="2024-08-26T22:24:02.949" v="919" actId="478"/>
        <pc:sldMkLst>
          <pc:docMk/>
          <pc:sldMk cId="2555844107" sldId="2145705860"/>
        </pc:sldMkLst>
        <pc:spChg chg="mod">
          <ac:chgData name="Okada,Yasuhisa (HP Country Mgmt) NBI-JP-T" userId="ca42a0cb-3b74-44cf-8a48-2d72186f18cb" providerId="ADAL" clId="{25278EE4-3D46-4AEA-B130-6811FB16B68E}" dt="2024-08-26T22:18:32.031" v="505" actId="6549"/>
          <ac:spMkLst>
            <pc:docMk/>
            <pc:sldMk cId="2555844107" sldId="2145705860"/>
            <ac:spMk id="2" creationId="{D64ED048-6433-1AF5-CB5A-7763E84AF256}"/>
          </ac:spMkLst>
        </pc:spChg>
        <pc:spChg chg="del">
          <ac:chgData name="Okada,Yasuhisa (HP Country Mgmt) NBI-JP-T" userId="ca42a0cb-3b74-44cf-8a48-2d72186f18cb" providerId="ADAL" clId="{25278EE4-3D46-4AEA-B130-6811FB16B68E}" dt="2024-08-26T22:24:02.949" v="919" actId="478"/>
          <ac:spMkLst>
            <pc:docMk/>
            <pc:sldMk cId="2555844107" sldId="2145705860"/>
            <ac:spMk id="3" creationId="{34A7C531-D6B0-AFA5-B385-88E1BAE93202}"/>
          </ac:spMkLst>
        </pc:spChg>
        <pc:spChg chg="mod">
          <ac:chgData name="Okada,Yasuhisa (HP Country Mgmt) NBI-JP-T" userId="ca42a0cb-3b74-44cf-8a48-2d72186f18cb" providerId="ADAL" clId="{25278EE4-3D46-4AEA-B130-6811FB16B68E}" dt="2024-08-26T21:50:28.216" v="400" actId="20577"/>
          <ac:spMkLst>
            <pc:docMk/>
            <pc:sldMk cId="2555844107" sldId="2145705860"/>
            <ac:spMk id="15" creationId="{FE37B22C-9237-2015-7BE1-FBE7BE7C5CEC}"/>
          </ac:spMkLst>
        </pc:spChg>
      </pc:sldChg>
      <pc:sldChg chg="modSp mod modNotesTx">
        <pc:chgData name="Okada,Yasuhisa (HP Country Mgmt) NBI-JP-T" userId="ca42a0cb-3b74-44cf-8a48-2d72186f18cb" providerId="ADAL" clId="{25278EE4-3D46-4AEA-B130-6811FB16B68E}" dt="2024-08-26T22:37:02.536" v="1783" actId="20577"/>
        <pc:sldMkLst>
          <pc:docMk/>
          <pc:sldMk cId="3651612513" sldId="2145705861"/>
        </pc:sldMkLst>
        <pc:spChg chg="mod">
          <ac:chgData name="Okada,Yasuhisa (HP Country Mgmt) NBI-JP-T" userId="ca42a0cb-3b74-44cf-8a48-2d72186f18cb" providerId="ADAL" clId="{25278EE4-3D46-4AEA-B130-6811FB16B68E}" dt="2024-08-26T22:35:04.319" v="1529" actId="207"/>
          <ac:spMkLst>
            <pc:docMk/>
            <pc:sldMk cId="3651612513" sldId="2145705861"/>
            <ac:spMk id="2" creationId="{D64ED048-6433-1AF5-CB5A-7763E84AF256}"/>
          </ac:spMkLst>
        </pc:spChg>
        <pc:spChg chg="mod">
          <ac:chgData name="Okada,Yasuhisa (HP Country Mgmt) NBI-JP-T" userId="ca42a0cb-3b74-44cf-8a48-2d72186f18cb" providerId="ADAL" clId="{25278EE4-3D46-4AEA-B130-6811FB16B68E}" dt="2024-08-26T22:35:12.330" v="1530" actId="207"/>
          <ac:spMkLst>
            <pc:docMk/>
            <pc:sldMk cId="3651612513" sldId="2145705861"/>
            <ac:spMk id="3" creationId="{F2F85441-FBCC-0850-36C2-07D8A266B5D3}"/>
          </ac:spMkLst>
        </pc:spChg>
      </pc:sldChg>
      <pc:sldChg chg="modSp mod modNotesTx">
        <pc:chgData name="Okada,Yasuhisa (HP Country Mgmt) NBI-JP-T" userId="ca42a0cb-3b74-44cf-8a48-2d72186f18cb" providerId="ADAL" clId="{25278EE4-3D46-4AEA-B130-6811FB16B68E}" dt="2024-08-26T22:27:12.086" v="924" actId="207"/>
        <pc:sldMkLst>
          <pc:docMk/>
          <pc:sldMk cId="3622995358" sldId="2145705862"/>
        </pc:sldMkLst>
        <pc:spChg chg="mod">
          <ac:chgData name="Okada,Yasuhisa (HP Country Mgmt) NBI-JP-T" userId="ca42a0cb-3b74-44cf-8a48-2d72186f18cb" providerId="ADAL" clId="{25278EE4-3D46-4AEA-B130-6811FB16B68E}" dt="2024-08-26T21:47:46.834" v="256" actId="404"/>
          <ac:spMkLst>
            <pc:docMk/>
            <pc:sldMk cId="3622995358" sldId="2145705862"/>
            <ac:spMk id="2" creationId="{D64ED048-6433-1AF5-CB5A-7763E84AF256}"/>
          </ac:spMkLst>
        </pc:spChg>
        <pc:spChg chg="mod">
          <ac:chgData name="Okada,Yasuhisa (HP Country Mgmt) NBI-JP-T" userId="ca42a0cb-3b74-44cf-8a48-2d72186f18cb" providerId="ADAL" clId="{25278EE4-3D46-4AEA-B130-6811FB16B68E}" dt="2024-08-26T22:27:12.086" v="924" actId="207"/>
          <ac:spMkLst>
            <pc:docMk/>
            <pc:sldMk cId="3622995358" sldId="2145705862"/>
            <ac:spMk id="3" creationId="{F2F85441-FBCC-0850-36C2-07D8A266B5D3}"/>
          </ac:spMkLst>
        </pc:spChg>
      </pc:sldChg>
      <pc:sldChg chg="modSp mod">
        <pc:chgData name="Okada,Yasuhisa (HP Country Mgmt) NBI-JP-T" userId="ca42a0cb-3b74-44cf-8a48-2d72186f18cb" providerId="ADAL" clId="{25278EE4-3D46-4AEA-B130-6811FB16B68E}" dt="2024-08-26T22:27:18.098" v="925" actId="207"/>
        <pc:sldMkLst>
          <pc:docMk/>
          <pc:sldMk cId="388908323" sldId="2145705863"/>
        </pc:sldMkLst>
        <pc:spChg chg="mod">
          <ac:chgData name="Okada,Yasuhisa (HP Country Mgmt) NBI-JP-T" userId="ca42a0cb-3b74-44cf-8a48-2d72186f18cb" providerId="ADAL" clId="{25278EE4-3D46-4AEA-B130-6811FB16B68E}" dt="2024-08-26T22:27:18.098" v="925" actId="207"/>
          <ac:spMkLst>
            <pc:docMk/>
            <pc:sldMk cId="388908323" sldId="2145705863"/>
            <ac:spMk id="3" creationId="{F2F85441-FBCC-0850-36C2-07D8A266B5D3}"/>
          </ac:spMkLst>
        </pc:spChg>
      </pc:sldChg>
      <pc:sldChg chg="addSp delSp modSp add mod modNotesTx">
        <pc:chgData name="Okada,Yasuhisa (HP Country Mgmt) NBI-JP-T" userId="ca42a0cb-3b74-44cf-8a48-2d72186f18cb" providerId="ADAL" clId="{25278EE4-3D46-4AEA-B130-6811FB16B68E}" dt="2024-08-28T01:05:16.165" v="4502" actId="20577"/>
        <pc:sldMkLst>
          <pc:docMk/>
          <pc:sldMk cId="1792103793" sldId="2145705864"/>
        </pc:sldMkLst>
        <pc:spChg chg="del">
          <ac:chgData name="Okada,Yasuhisa (HP Country Mgmt) NBI-JP-T" userId="ca42a0cb-3b74-44cf-8a48-2d72186f18cb" providerId="ADAL" clId="{25278EE4-3D46-4AEA-B130-6811FB16B68E}" dt="2024-08-26T22:19:46.837" v="519" actId="478"/>
          <ac:spMkLst>
            <pc:docMk/>
            <pc:sldMk cId="1792103793" sldId="2145705864"/>
            <ac:spMk id="3" creationId="{34A7C531-D6B0-AFA5-B385-88E1BAE93202}"/>
          </ac:spMkLst>
        </pc:spChg>
        <pc:spChg chg="add mod">
          <ac:chgData name="Okada,Yasuhisa (HP Country Mgmt) NBI-JP-T" userId="ca42a0cb-3b74-44cf-8a48-2d72186f18cb" providerId="ADAL" clId="{25278EE4-3D46-4AEA-B130-6811FB16B68E}" dt="2024-08-26T23:23:52.200" v="3648"/>
          <ac:spMkLst>
            <pc:docMk/>
            <pc:sldMk cId="1792103793" sldId="2145705864"/>
            <ac:spMk id="4" creationId="{F206C056-B1CC-F66E-29E2-DD9E986B2FCC}"/>
          </ac:spMkLst>
        </pc:spChg>
        <pc:spChg chg="add mod">
          <ac:chgData name="Okada,Yasuhisa (HP Country Mgmt) NBI-JP-T" userId="ca42a0cb-3b74-44cf-8a48-2d72186f18cb" providerId="ADAL" clId="{25278EE4-3D46-4AEA-B130-6811FB16B68E}" dt="2024-08-28T01:05:16.165" v="4502" actId="20577"/>
          <ac:spMkLst>
            <pc:docMk/>
            <pc:sldMk cId="1792103793" sldId="2145705864"/>
            <ac:spMk id="5" creationId="{0D42C080-09C1-6A3B-3E43-876B1D1B5CD3}"/>
          </ac:spMkLst>
        </pc:spChg>
        <pc:spChg chg="mod">
          <ac:chgData name="Okada,Yasuhisa (HP Country Mgmt) NBI-JP-T" userId="ca42a0cb-3b74-44cf-8a48-2d72186f18cb" providerId="ADAL" clId="{25278EE4-3D46-4AEA-B130-6811FB16B68E}" dt="2024-08-28T01:04:57.959" v="4367" actId="20577"/>
          <ac:spMkLst>
            <pc:docMk/>
            <pc:sldMk cId="1792103793" sldId="2145705864"/>
            <ac:spMk id="15" creationId="{FE37B22C-9237-2015-7BE1-FBE7BE7C5CEC}"/>
          </ac:spMkLst>
        </pc:spChg>
      </pc:sldChg>
      <pc:sldChg chg="addSp modSp mod modNotesTx">
        <pc:chgData name="Okada,Yasuhisa (HP Country Mgmt) NBI-JP-T" userId="ca42a0cb-3b74-44cf-8a48-2d72186f18cb" providerId="ADAL" clId="{25278EE4-3D46-4AEA-B130-6811FB16B68E}" dt="2024-08-26T23:22:21.985" v="3564" actId="20577"/>
        <pc:sldMkLst>
          <pc:docMk/>
          <pc:sldMk cId="1969981502" sldId="2145705865"/>
        </pc:sldMkLst>
        <pc:spChg chg="mod">
          <ac:chgData name="Okada,Yasuhisa (HP Country Mgmt) NBI-JP-T" userId="ca42a0cb-3b74-44cf-8a48-2d72186f18cb" providerId="ADAL" clId="{25278EE4-3D46-4AEA-B130-6811FB16B68E}" dt="2024-08-26T22:31:00.233" v="992" actId="15"/>
          <ac:spMkLst>
            <pc:docMk/>
            <pc:sldMk cId="1969981502" sldId="2145705865"/>
            <ac:spMk id="3" creationId="{F2F85441-FBCC-0850-36C2-07D8A266B5D3}"/>
          </ac:spMkLst>
        </pc:spChg>
        <pc:spChg chg="add mod">
          <ac:chgData name="Okada,Yasuhisa (HP Country Mgmt) NBI-JP-T" userId="ca42a0cb-3b74-44cf-8a48-2d72186f18cb" providerId="ADAL" clId="{25278EE4-3D46-4AEA-B130-6811FB16B68E}" dt="2024-08-26T23:18:09.761" v="3152" actId="1036"/>
          <ac:spMkLst>
            <pc:docMk/>
            <pc:sldMk cId="1969981502" sldId="2145705865"/>
            <ac:spMk id="4" creationId="{A29BC2E2-2B4C-B3A6-3FD8-49F67B7EEA56}"/>
          </ac:spMkLst>
        </pc:spChg>
        <pc:spChg chg="add mod">
          <ac:chgData name="Okada,Yasuhisa (HP Country Mgmt) NBI-JP-T" userId="ca42a0cb-3b74-44cf-8a48-2d72186f18cb" providerId="ADAL" clId="{25278EE4-3D46-4AEA-B130-6811FB16B68E}" dt="2024-08-26T23:22:21.985" v="3564" actId="20577"/>
          <ac:spMkLst>
            <pc:docMk/>
            <pc:sldMk cId="1969981502" sldId="2145705865"/>
            <ac:spMk id="5" creationId="{69762FA4-6C9E-FCD5-DDD1-5C565E4A5377}"/>
          </ac:spMkLst>
        </pc:spChg>
      </pc:sldChg>
      <pc:sldChg chg="addSp modSp add mod modNotesTx">
        <pc:chgData name="Okada,Yasuhisa (HP Country Mgmt) NBI-JP-T" userId="ca42a0cb-3b74-44cf-8a48-2d72186f18cb" providerId="ADAL" clId="{25278EE4-3D46-4AEA-B130-6811FB16B68E}" dt="2024-08-27T23:41:01.579" v="4328" actId="207"/>
        <pc:sldMkLst>
          <pc:docMk/>
          <pc:sldMk cId="824850528" sldId="2145705866"/>
        </pc:sldMkLst>
        <pc:spChg chg="mod">
          <ac:chgData name="Okada,Yasuhisa (HP Country Mgmt) NBI-JP-T" userId="ca42a0cb-3b74-44cf-8a48-2d72186f18cb" providerId="ADAL" clId="{25278EE4-3D46-4AEA-B130-6811FB16B68E}" dt="2024-08-27T23:41:01.579" v="4328" actId="207"/>
          <ac:spMkLst>
            <pc:docMk/>
            <pc:sldMk cId="824850528" sldId="2145705866"/>
            <ac:spMk id="3" creationId="{F2F85441-FBCC-0850-36C2-07D8A266B5D3}"/>
          </ac:spMkLst>
        </pc:spChg>
        <pc:spChg chg="mod">
          <ac:chgData name="Okada,Yasuhisa (HP Country Mgmt) NBI-JP-T" userId="ca42a0cb-3b74-44cf-8a48-2d72186f18cb" providerId="ADAL" clId="{25278EE4-3D46-4AEA-B130-6811FB16B68E}" dt="2024-08-26T23:19:28.031" v="3193" actId="1035"/>
          <ac:spMkLst>
            <pc:docMk/>
            <pc:sldMk cId="824850528" sldId="2145705866"/>
            <ac:spMk id="4" creationId="{A29BC2E2-2B4C-B3A6-3FD8-49F67B7EEA56}"/>
          </ac:spMkLst>
        </pc:spChg>
        <pc:spChg chg="add mod">
          <ac:chgData name="Okada,Yasuhisa (HP Country Mgmt) NBI-JP-T" userId="ca42a0cb-3b74-44cf-8a48-2d72186f18cb" providerId="ADAL" clId="{25278EE4-3D46-4AEA-B130-6811FB16B68E}" dt="2024-08-26T23:22:27.530" v="3565"/>
          <ac:spMkLst>
            <pc:docMk/>
            <pc:sldMk cId="824850528" sldId="2145705866"/>
            <ac:spMk id="5" creationId="{415204FC-92E1-89F5-F802-DF72D5E2C2DF}"/>
          </ac:spMkLst>
        </pc:spChg>
      </pc:sldChg>
      <pc:sldChg chg="add del">
        <pc:chgData name="Okada,Yasuhisa (HP Country Mgmt) NBI-JP-T" userId="ca42a0cb-3b74-44cf-8a48-2d72186f18cb" providerId="ADAL" clId="{25278EE4-3D46-4AEA-B130-6811FB16B68E}" dt="2024-08-26T23:01:43.457" v="2783" actId="47"/>
        <pc:sldMkLst>
          <pc:docMk/>
          <pc:sldMk cId="4051394117" sldId="2145705867"/>
        </pc:sldMkLst>
      </pc:sldChg>
      <pc:sldChg chg="addSp modSp add mod modNotesTx">
        <pc:chgData name="Okada,Yasuhisa (HP Country Mgmt) NBI-JP-T" userId="ca42a0cb-3b74-44cf-8a48-2d72186f18cb" providerId="ADAL" clId="{25278EE4-3D46-4AEA-B130-6811FB16B68E}" dt="2024-08-27T23:41:57.759" v="4329" actId="207"/>
        <pc:sldMkLst>
          <pc:docMk/>
          <pc:sldMk cId="4100796986" sldId="2145705868"/>
        </pc:sldMkLst>
        <pc:spChg chg="mod">
          <ac:chgData name="Okada,Yasuhisa (HP Country Mgmt) NBI-JP-T" userId="ca42a0cb-3b74-44cf-8a48-2d72186f18cb" providerId="ADAL" clId="{25278EE4-3D46-4AEA-B130-6811FB16B68E}" dt="2024-08-27T23:41:57.759" v="4329" actId="207"/>
          <ac:spMkLst>
            <pc:docMk/>
            <pc:sldMk cId="4100796986" sldId="2145705868"/>
            <ac:spMk id="3" creationId="{F2F85441-FBCC-0850-36C2-07D8A266B5D3}"/>
          </ac:spMkLst>
        </pc:spChg>
        <pc:spChg chg="mod">
          <ac:chgData name="Okada,Yasuhisa (HP Country Mgmt) NBI-JP-T" userId="ca42a0cb-3b74-44cf-8a48-2d72186f18cb" providerId="ADAL" clId="{25278EE4-3D46-4AEA-B130-6811FB16B68E}" dt="2024-08-26T23:20:04.002" v="3225" actId="1035"/>
          <ac:spMkLst>
            <pc:docMk/>
            <pc:sldMk cId="4100796986" sldId="2145705868"/>
            <ac:spMk id="4" creationId="{A29BC2E2-2B4C-B3A6-3FD8-49F67B7EEA56}"/>
          </ac:spMkLst>
        </pc:spChg>
        <pc:spChg chg="add mod">
          <ac:chgData name="Okada,Yasuhisa (HP Country Mgmt) NBI-JP-T" userId="ca42a0cb-3b74-44cf-8a48-2d72186f18cb" providerId="ADAL" clId="{25278EE4-3D46-4AEA-B130-6811FB16B68E}" dt="2024-08-26T23:22:29.936" v="3566"/>
          <ac:spMkLst>
            <pc:docMk/>
            <pc:sldMk cId="4100796986" sldId="2145705868"/>
            <ac:spMk id="5" creationId="{42B217E5-6155-AE07-8E4C-5265DCF33E3D}"/>
          </ac:spMkLst>
        </pc:spChg>
      </pc:sldChg>
      <pc:sldChg chg="addSp delSp modSp add mod modShow modNotesTx">
        <pc:chgData name="Okada,Yasuhisa (HP Country Mgmt) NBI-JP-T" userId="ca42a0cb-3b74-44cf-8a48-2d72186f18cb" providerId="ADAL" clId="{25278EE4-3D46-4AEA-B130-6811FB16B68E}" dt="2024-08-27T23:40:27.738" v="4327" actId="20577"/>
        <pc:sldMkLst>
          <pc:docMk/>
          <pc:sldMk cId="4173064661" sldId="2145705869"/>
        </pc:sldMkLst>
        <pc:spChg chg="del mod">
          <ac:chgData name="Okada,Yasuhisa (HP Country Mgmt) NBI-JP-T" userId="ca42a0cb-3b74-44cf-8a48-2d72186f18cb" providerId="ADAL" clId="{25278EE4-3D46-4AEA-B130-6811FB16B68E}" dt="2024-08-27T23:32:01.331" v="4263" actId="478"/>
          <ac:spMkLst>
            <pc:docMk/>
            <pc:sldMk cId="4173064661" sldId="2145705869"/>
            <ac:spMk id="3" creationId="{F2F85441-FBCC-0850-36C2-07D8A266B5D3}"/>
          </ac:spMkLst>
        </pc:spChg>
        <pc:spChg chg="add mod">
          <ac:chgData name="Okada,Yasuhisa (HP Country Mgmt) NBI-JP-T" userId="ca42a0cb-3b74-44cf-8a48-2d72186f18cb" providerId="ADAL" clId="{25278EE4-3D46-4AEA-B130-6811FB16B68E}" dt="2024-08-27T23:40:27.738" v="4327" actId="20577"/>
          <ac:spMkLst>
            <pc:docMk/>
            <pc:sldMk cId="4173064661" sldId="2145705869"/>
            <ac:spMk id="6" creationId="{70D90B8D-8AC5-ADB6-B7AC-9AA49023912B}"/>
          </ac:spMkLst>
        </pc:spChg>
        <pc:picChg chg="add mod modCrop">
          <ac:chgData name="Okada,Yasuhisa (HP Country Mgmt) NBI-JP-T" userId="ca42a0cb-3b74-44cf-8a48-2d72186f18cb" providerId="ADAL" clId="{25278EE4-3D46-4AEA-B130-6811FB16B68E}" dt="2024-08-27T23:39:09.122" v="4269" actId="1076"/>
          <ac:picMkLst>
            <pc:docMk/>
            <pc:sldMk cId="4173064661" sldId="2145705869"/>
            <ac:picMk id="5" creationId="{0261EF38-DC32-F9B8-83A9-DAA71CEF5199}"/>
          </ac:picMkLst>
        </pc:picChg>
      </pc:sldChg>
    </pc:docChg>
  </pc:docChgLst>
  <pc:docChgLst>
    <pc:chgData name="Okada,Yasuhisa (HP Country Mgmt) NBI-JP-T" userId="ca42a0cb-3b74-44cf-8a48-2d72186f18cb" providerId="ADAL" clId="{13616E7A-795B-4A38-886B-72585E050915}"/>
    <pc:docChg chg="undo custSel addSld delSld modSld delMainMaster">
      <pc:chgData name="Okada,Yasuhisa (HP Country Mgmt) NBI-JP-T" userId="ca42a0cb-3b74-44cf-8a48-2d72186f18cb" providerId="ADAL" clId="{13616E7A-795B-4A38-886B-72585E050915}" dt="2024-08-02T01:27:06.807" v="4843"/>
      <pc:docMkLst>
        <pc:docMk/>
      </pc:docMkLst>
      <pc:sldChg chg="del mod modShow">
        <pc:chgData name="Okada,Yasuhisa (HP Country Mgmt) NBI-JP-T" userId="ca42a0cb-3b74-44cf-8a48-2d72186f18cb" providerId="ADAL" clId="{13616E7A-795B-4A38-886B-72585E050915}" dt="2024-08-01T10:54:58.724" v="4127" actId="47"/>
        <pc:sldMkLst>
          <pc:docMk/>
          <pc:sldMk cId="2099305468" sldId="2442"/>
        </pc:sldMkLst>
      </pc:sldChg>
      <pc:sldChg chg="del mod modShow">
        <pc:chgData name="Okada,Yasuhisa (HP Country Mgmt) NBI-JP-T" userId="ca42a0cb-3b74-44cf-8a48-2d72186f18cb" providerId="ADAL" clId="{13616E7A-795B-4A38-886B-72585E050915}" dt="2024-08-01T10:54:58.724" v="4127" actId="47"/>
        <pc:sldMkLst>
          <pc:docMk/>
          <pc:sldMk cId="3849017147" sldId="2595"/>
        </pc:sldMkLst>
      </pc:sldChg>
      <pc:sldChg chg="del">
        <pc:chgData name="Okada,Yasuhisa (HP Country Mgmt) NBI-JP-T" userId="ca42a0cb-3b74-44cf-8a48-2d72186f18cb" providerId="ADAL" clId="{13616E7A-795B-4A38-886B-72585E050915}" dt="2024-08-01T08:38:31.031" v="2" actId="47"/>
        <pc:sldMkLst>
          <pc:docMk/>
          <pc:sldMk cId="1934464989" sldId="3037"/>
        </pc:sldMkLst>
      </pc:sldChg>
      <pc:sldChg chg="del mod modShow">
        <pc:chgData name="Okada,Yasuhisa (HP Country Mgmt) NBI-JP-T" userId="ca42a0cb-3b74-44cf-8a48-2d72186f18cb" providerId="ADAL" clId="{13616E7A-795B-4A38-886B-72585E050915}" dt="2024-08-01T10:54:58.724" v="4127" actId="47"/>
        <pc:sldMkLst>
          <pc:docMk/>
          <pc:sldMk cId="3594324799" sldId="3265"/>
        </pc:sldMkLst>
      </pc:sldChg>
      <pc:sldChg chg="del mod modShow">
        <pc:chgData name="Okada,Yasuhisa (HP Country Mgmt) NBI-JP-T" userId="ca42a0cb-3b74-44cf-8a48-2d72186f18cb" providerId="ADAL" clId="{13616E7A-795B-4A38-886B-72585E050915}" dt="2024-08-01T10:54:58.724" v="4127" actId="47"/>
        <pc:sldMkLst>
          <pc:docMk/>
          <pc:sldMk cId="3129577006" sldId="3267"/>
        </pc:sldMkLst>
      </pc:sldChg>
      <pc:sldChg chg="del mod modShow">
        <pc:chgData name="Okada,Yasuhisa (HP Country Mgmt) NBI-JP-T" userId="ca42a0cb-3b74-44cf-8a48-2d72186f18cb" providerId="ADAL" clId="{13616E7A-795B-4A38-886B-72585E050915}" dt="2024-08-01T10:54:58.724" v="4127" actId="47"/>
        <pc:sldMkLst>
          <pc:docMk/>
          <pc:sldMk cId="2997096283" sldId="3418"/>
        </pc:sldMkLst>
      </pc:sldChg>
      <pc:sldChg chg="modSp mod">
        <pc:chgData name="Okada,Yasuhisa (HP Country Mgmt) NBI-JP-T" userId="ca42a0cb-3b74-44cf-8a48-2d72186f18cb" providerId="ADAL" clId="{13616E7A-795B-4A38-886B-72585E050915}" dt="2024-08-01T08:50:34.504" v="168" actId="20577"/>
        <pc:sldMkLst>
          <pc:docMk/>
          <pc:sldMk cId="1429912873" sldId="9801"/>
        </pc:sldMkLst>
        <pc:spChg chg="mod">
          <ac:chgData name="Okada,Yasuhisa (HP Country Mgmt) NBI-JP-T" userId="ca42a0cb-3b74-44cf-8a48-2d72186f18cb" providerId="ADAL" clId="{13616E7A-795B-4A38-886B-72585E050915}" dt="2024-08-01T08:50:34.504" v="168" actId="20577"/>
          <ac:spMkLst>
            <pc:docMk/>
            <pc:sldMk cId="1429912873" sldId="9801"/>
            <ac:spMk id="8" creationId="{1E614ADB-816F-D0B2-36B5-7FDBAB3DD757}"/>
          </ac:spMkLst>
        </pc:spChg>
        <pc:spChg chg="mod">
          <ac:chgData name="Okada,Yasuhisa (HP Country Mgmt) NBI-JP-T" userId="ca42a0cb-3b74-44cf-8a48-2d72186f18cb" providerId="ADAL" clId="{13616E7A-795B-4A38-886B-72585E050915}" dt="2024-08-01T08:50:14.189" v="137" actId="20577"/>
          <ac:spMkLst>
            <pc:docMk/>
            <pc:sldMk cId="1429912873" sldId="9801"/>
            <ac:spMk id="10" creationId="{6723DFFC-7A84-40F2-69DD-524819653FC2}"/>
          </ac:spMkLst>
        </pc:spChg>
      </pc:sldChg>
      <pc:sldChg chg="del mod modShow">
        <pc:chgData name="Okada,Yasuhisa (HP Country Mgmt) NBI-JP-T" userId="ca42a0cb-3b74-44cf-8a48-2d72186f18cb" providerId="ADAL" clId="{13616E7A-795B-4A38-886B-72585E050915}" dt="2024-08-01T10:40:43.736" v="3666" actId="47"/>
        <pc:sldMkLst>
          <pc:docMk/>
          <pc:sldMk cId="2201124730" sldId="9803"/>
        </pc:sldMkLst>
      </pc:sldChg>
      <pc:sldChg chg="modSp mod">
        <pc:chgData name="Okada,Yasuhisa (HP Country Mgmt) NBI-JP-T" userId="ca42a0cb-3b74-44cf-8a48-2d72186f18cb" providerId="ADAL" clId="{13616E7A-795B-4A38-886B-72585E050915}" dt="2024-08-01T10:32:05.006" v="3444" actId="20577"/>
        <pc:sldMkLst>
          <pc:docMk/>
          <pc:sldMk cId="1580491589" sldId="9826"/>
        </pc:sldMkLst>
        <pc:spChg chg="mod">
          <ac:chgData name="Okada,Yasuhisa (HP Country Mgmt) NBI-JP-T" userId="ca42a0cb-3b74-44cf-8a48-2d72186f18cb" providerId="ADAL" clId="{13616E7A-795B-4A38-886B-72585E050915}" dt="2024-08-01T09:47:33.490" v="889" actId="207"/>
          <ac:spMkLst>
            <pc:docMk/>
            <pc:sldMk cId="1580491589" sldId="9826"/>
            <ac:spMk id="2" creationId="{D64ED048-6433-1AF5-CB5A-7763E84AF256}"/>
          </ac:spMkLst>
        </pc:spChg>
        <pc:spChg chg="mod">
          <ac:chgData name="Okada,Yasuhisa (HP Country Mgmt) NBI-JP-T" userId="ca42a0cb-3b74-44cf-8a48-2d72186f18cb" providerId="ADAL" clId="{13616E7A-795B-4A38-886B-72585E050915}" dt="2024-08-01T10:32:05.006" v="3444" actId="20577"/>
          <ac:spMkLst>
            <pc:docMk/>
            <pc:sldMk cId="1580491589" sldId="9826"/>
            <ac:spMk id="3" creationId="{F2F85441-FBCC-0850-36C2-07D8A266B5D3}"/>
          </ac:spMkLst>
        </pc:spChg>
      </pc:sldChg>
      <pc:sldChg chg="del">
        <pc:chgData name="Okada,Yasuhisa (HP Country Mgmt) NBI-JP-T" userId="ca42a0cb-3b74-44cf-8a48-2d72186f18cb" providerId="ADAL" clId="{13616E7A-795B-4A38-886B-72585E050915}" dt="2024-08-01T08:38:38.904" v="3" actId="47"/>
        <pc:sldMkLst>
          <pc:docMk/>
          <pc:sldMk cId="746666091" sldId="2134805845"/>
        </pc:sldMkLst>
      </pc:sldChg>
      <pc:sldChg chg="del mod modShow">
        <pc:chgData name="Okada,Yasuhisa (HP Country Mgmt) NBI-JP-T" userId="ca42a0cb-3b74-44cf-8a48-2d72186f18cb" providerId="ADAL" clId="{13616E7A-795B-4A38-886B-72585E050915}" dt="2024-08-01T10:54:58.724" v="4127" actId="47"/>
        <pc:sldMkLst>
          <pc:docMk/>
          <pc:sldMk cId="1006809941" sldId="2145705715"/>
        </pc:sldMkLst>
      </pc:sldChg>
      <pc:sldChg chg="del mod modShow">
        <pc:chgData name="Okada,Yasuhisa (HP Country Mgmt) NBI-JP-T" userId="ca42a0cb-3b74-44cf-8a48-2d72186f18cb" providerId="ADAL" clId="{13616E7A-795B-4A38-886B-72585E050915}" dt="2024-08-01T10:54:58.724" v="4127" actId="47"/>
        <pc:sldMkLst>
          <pc:docMk/>
          <pc:sldMk cId="1207866749" sldId="2145705770"/>
        </pc:sldMkLst>
      </pc:sldChg>
      <pc:sldChg chg="del">
        <pc:chgData name="Okada,Yasuhisa (HP Country Mgmt) NBI-JP-T" userId="ca42a0cb-3b74-44cf-8a48-2d72186f18cb" providerId="ADAL" clId="{13616E7A-795B-4A38-886B-72585E050915}" dt="2024-08-01T08:38:12.286" v="0" actId="47"/>
        <pc:sldMkLst>
          <pc:docMk/>
          <pc:sldMk cId="1934262696" sldId="2145705813"/>
        </pc:sldMkLst>
      </pc:sldChg>
      <pc:sldChg chg="del">
        <pc:chgData name="Okada,Yasuhisa (HP Country Mgmt) NBI-JP-T" userId="ca42a0cb-3b74-44cf-8a48-2d72186f18cb" providerId="ADAL" clId="{13616E7A-795B-4A38-886B-72585E050915}" dt="2024-08-01T08:38:12.286" v="0" actId="47"/>
        <pc:sldMkLst>
          <pc:docMk/>
          <pc:sldMk cId="1015185242" sldId="2145705814"/>
        </pc:sldMkLst>
      </pc:sldChg>
      <pc:sldChg chg="del mod modShow">
        <pc:chgData name="Okada,Yasuhisa (HP Country Mgmt) NBI-JP-T" userId="ca42a0cb-3b74-44cf-8a48-2d72186f18cb" providerId="ADAL" clId="{13616E7A-795B-4A38-886B-72585E050915}" dt="2024-08-01T10:54:58.724" v="4127" actId="47"/>
        <pc:sldMkLst>
          <pc:docMk/>
          <pc:sldMk cId="1871993537" sldId="2145705846"/>
        </pc:sldMkLst>
      </pc:sldChg>
      <pc:sldChg chg="modSp add mod">
        <pc:chgData name="Okada,Yasuhisa (HP Country Mgmt) NBI-JP-T" userId="ca42a0cb-3b74-44cf-8a48-2d72186f18cb" providerId="ADAL" clId="{13616E7A-795B-4A38-886B-72585E050915}" dt="2024-08-01T09:48:08.568" v="893" actId="207"/>
        <pc:sldMkLst>
          <pc:docMk/>
          <pc:sldMk cId="88486285" sldId="2145705847"/>
        </pc:sldMkLst>
        <pc:spChg chg="mod">
          <ac:chgData name="Okada,Yasuhisa (HP Country Mgmt) NBI-JP-T" userId="ca42a0cb-3b74-44cf-8a48-2d72186f18cb" providerId="ADAL" clId="{13616E7A-795B-4A38-886B-72585E050915}" dt="2024-08-01T09:48:03.003" v="892" actId="207"/>
          <ac:spMkLst>
            <pc:docMk/>
            <pc:sldMk cId="88486285" sldId="2145705847"/>
            <ac:spMk id="2" creationId="{D64ED048-6433-1AF5-CB5A-7763E84AF256}"/>
          </ac:spMkLst>
        </pc:spChg>
        <pc:spChg chg="mod">
          <ac:chgData name="Okada,Yasuhisa (HP Country Mgmt) NBI-JP-T" userId="ca42a0cb-3b74-44cf-8a48-2d72186f18cb" providerId="ADAL" clId="{13616E7A-795B-4A38-886B-72585E050915}" dt="2024-08-01T09:48:08.568" v="893" actId="207"/>
          <ac:spMkLst>
            <pc:docMk/>
            <pc:sldMk cId="88486285" sldId="2145705847"/>
            <ac:spMk id="3" creationId="{F2F85441-FBCC-0850-36C2-07D8A266B5D3}"/>
          </ac:spMkLst>
        </pc:spChg>
      </pc:sldChg>
      <pc:sldChg chg="del">
        <pc:chgData name="Okada,Yasuhisa (HP Country Mgmt) NBI-JP-T" userId="ca42a0cb-3b74-44cf-8a48-2d72186f18cb" providerId="ADAL" clId="{13616E7A-795B-4A38-886B-72585E050915}" dt="2024-08-01T08:38:23.444" v="1" actId="47"/>
        <pc:sldMkLst>
          <pc:docMk/>
          <pc:sldMk cId="1181457081" sldId="2145705847"/>
        </pc:sldMkLst>
      </pc:sldChg>
      <pc:sldChg chg="del">
        <pc:chgData name="Okada,Yasuhisa (HP Country Mgmt) NBI-JP-T" userId="ca42a0cb-3b74-44cf-8a48-2d72186f18cb" providerId="ADAL" clId="{13616E7A-795B-4A38-886B-72585E050915}" dt="2024-08-01T09:32:32.855" v="332" actId="47"/>
        <pc:sldMkLst>
          <pc:docMk/>
          <pc:sldMk cId="134181577" sldId="2145705848"/>
        </pc:sldMkLst>
      </pc:sldChg>
      <pc:sldChg chg="addSp delSp modSp add mod">
        <pc:chgData name="Okada,Yasuhisa (HP Country Mgmt) NBI-JP-T" userId="ca42a0cb-3b74-44cf-8a48-2d72186f18cb" providerId="ADAL" clId="{13616E7A-795B-4A38-886B-72585E050915}" dt="2024-08-01T10:33:19.469" v="3485" actId="113"/>
        <pc:sldMkLst>
          <pc:docMk/>
          <pc:sldMk cId="4286228578" sldId="2145705848"/>
        </pc:sldMkLst>
        <pc:spChg chg="mod">
          <ac:chgData name="Okada,Yasuhisa (HP Country Mgmt) NBI-JP-T" userId="ca42a0cb-3b74-44cf-8a48-2d72186f18cb" providerId="ADAL" clId="{13616E7A-795B-4A38-886B-72585E050915}" dt="2024-08-01T09:48:23.153" v="896" actId="207"/>
          <ac:spMkLst>
            <pc:docMk/>
            <pc:sldMk cId="4286228578" sldId="2145705848"/>
            <ac:spMk id="2" creationId="{D64ED048-6433-1AF5-CB5A-7763E84AF256}"/>
          </ac:spMkLst>
        </pc:spChg>
        <pc:spChg chg="del mod">
          <ac:chgData name="Okada,Yasuhisa (HP Country Mgmt) NBI-JP-T" userId="ca42a0cb-3b74-44cf-8a48-2d72186f18cb" providerId="ADAL" clId="{13616E7A-795B-4A38-886B-72585E050915}" dt="2024-08-01T09:43:29.985" v="696" actId="478"/>
          <ac:spMkLst>
            <pc:docMk/>
            <pc:sldMk cId="4286228578" sldId="2145705848"/>
            <ac:spMk id="3" creationId="{F2F85441-FBCC-0850-36C2-07D8A266B5D3}"/>
          </ac:spMkLst>
        </pc:spChg>
        <pc:spChg chg="add mod">
          <ac:chgData name="Okada,Yasuhisa (HP Country Mgmt) NBI-JP-T" userId="ca42a0cb-3b74-44cf-8a48-2d72186f18cb" providerId="ADAL" clId="{13616E7A-795B-4A38-886B-72585E050915}" dt="2024-08-01T10:31:07.922" v="3432" actId="207"/>
          <ac:spMkLst>
            <pc:docMk/>
            <pc:sldMk cId="4286228578" sldId="2145705848"/>
            <ac:spMk id="5" creationId="{B5BCAEC1-C453-AF88-C03D-60D2B84EC583}"/>
          </ac:spMkLst>
        </pc:spChg>
        <pc:spChg chg="add mod">
          <ac:chgData name="Okada,Yasuhisa (HP Country Mgmt) NBI-JP-T" userId="ca42a0cb-3b74-44cf-8a48-2d72186f18cb" providerId="ADAL" clId="{13616E7A-795B-4A38-886B-72585E050915}" dt="2024-08-01T10:14:30.933" v="2670" actId="20577"/>
          <ac:spMkLst>
            <pc:docMk/>
            <pc:sldMk cId="4286228578" sldId="2145705848"/>
            <ac:spMk id="6" creationId="{227A56F5-17D9-BF3C-5549-4E383475B20B}"/>
          </ac:spMkLst>
        </pc:spChg>
        <pc:spChg chg="add mod">
          <ac:chgData name="Okada,Yasuhisa (HP Country Mgmt) NBI-JP-T" userId="ca42a0cb-3b74-44cf-8a48-2d72186f18cb" providerId="ADAL" clId="{13616E7A-795B-4A38-886B-72585E050915}" dt="2024-08-01T10:08:48.957" v="2343" actId="14100"/>
          <ac:spMkLst>
            <pc:docMk/>
            <pc:sldMk cId="4286228578" sldId="2145705848"/>
            <ac:spMk id="7" creationId="{69C0E12B-EE86-016A-0110-B7BC85E25CC6}"/>
          </ac:spMkLst>
        </pc:spChg>
        <pc:spChg chg="add mod">
          <ac:chgData name="Okada,Yasuhisa (HP Country Mgmt) NBI-JP-T" userId="ca42a0cb-3b74-44cf-8a48-2d72186f18cb" providerId="ADAL" clId="{13616E7A-795B-4A38-886B-72585E050915}" dt="2024-08-01T10:09:35.413" v="2384" actId="1037"/>
          <ac:spMkLst>
            <pc:docMk/>
            <pc:sldMk cId="4286228578" sldId="2145705848"/>
            <ac:spMk id="10" creationId="{0FAF7850-C792-5722-9DBE-CDB0D56DF233}"/>
          </ac:spMkLst>
        </pc:spChg>
        <pc:spChg chg="add mod">
          <ac:chgData name="Okada,Yasuhisa (HP Country Mgmt) NBI-JP-T" userId="ca42a0cb-3b74-44cf-8a48-2d72186f18cb" providerId="ADAL" clId="{13616E7A-795B-4A38-886B-72585E050915}" dt="2024-08-01T09:59:58.773" v="1635" actId="1038"/>
          <ac:spMkLst>
            <pc:docMk/>
            <pc:sldMk cId="4286228578" sldId="2145705848"/>
            <ac:spMk id="11" creationId="{A4F7A79B-B04F-FF3C-0E10-5CB738442559}"/>
          </ac:spMkLst>
        </pc:spChg>
        <pc:spChg chg="add mod">
          <ac:chgData name="Okada,Yasuhisa (HP Country Mgmt) NBI-JP-T" userId="ca42a0cb-3b74-44cf-8a48-2d72186f18cb" providerId="ADAL" clId="{13616E7A-795B-4A38-886B-72585E050915}" dt="2024-08-01T10:09:35.413" v="2384" actId="1037"/>
          <ac:spMkLst>
            <pc:docMk/>
            <pc:sldMk cId="4286228578" sldId="2145705848"/>
            <ac:spMk id="14" creationId="{B4A50AA5-0EE8-39BD-B24E-C49CD0D41865}"/>
          </ac:spMkLst>
        </pc:spChg>
        <pc:spChg chg="add mod">
          <ac:chgData name="Okada,Yasuhisa (HP Country Mgmt) NBI-JP-T" userId="ca42a0cb-3b74-44cf-8a48-2d72186f18cb" providerId="ADAL" clId="{13616E7A-795B-4A38-886B-72585E050915}" dt="2024-08-01T10:14:42.923" v="2680" actId="14100"/>
          <ac:spMkLst>
            <pc:docMk/>
            <pc:sldMk cId="4286228578" sldId="2145705848"/>
            <ac:spMk id="21" creationId="{C10E3CD5-64BA-A3CC-6B16-15D285000858}"/>
          </ac:spMkLst>
        </pc:spChg>
        <pc:spChg chg="add mod">
          <ac:chgData name="Okada,Yasuhisa (HP Country Mgmt) NBI-JP-T" userId="ca42a0cb-3b74-44cf-8a48-2d72186f18cb" providerId="ADAL" clId="{13616E7A-795B-4A38-886B-72585E050915}" dt="2024-08-01T10:13:28.764" v="2650" actId="403"/>
          <ac:spMkLst>
            <pc:docMk/>
            <pc:sldMk cId="4286228578" sldId="2145705848"/>
            <ac:spMk id="22" creationId="{1B94943F-E146-DF65-7E5E-9B3467C8EB7F}"/>
          </ac:spMkLst>
        </pc:spChg>
        <pc:spChg chg="add mod">
          <ac:chgData name="Okada,Yasuhisa (HP Country Mgmt) NBI-JP-T" userId="ca42a0cb-3b74-44cf-8a48-2d72186f18cb" providerId="ADAL" clId="{13616E7A-795B-4A38-886B-72585E050915}" dt="2024-08-01T10:09:52.276" v="2414" actId="1037"/>
          <ac:spMkLst>
            <pc:docMk/>
            <pc:sldMk cId="4286228578" sldId="2145705848"/>
            <ac:spMk id="24" creationId="{FA84ECD7-6051-9837-EF9D-B2127E59188C}"/>
          </ac:spMkLst>
        </pc:spChg>
        <pc:spChg chg="add mod">
          <ac:chgData name="Okada,Yasuhisa (HP Country Mgmt) NBI-JP-T" userId="ca42a0cb-3b74-44cf-8a48-2d72186f18cb" providerId="ADAL" clId="{13616E7A-795B-4A38-886B-72585E050915}" dt="2024-08-01T10:14:51.882" v="2690" actId="14100"/>
          <ac:spMkLst>
            <pc:docMk/>
            <pc:sldMk cId="4286228578" sldId="2145705848"/>
            <ac:spMk id="25" creationId="{9079B2D9-B10C-325D-AC83-17A6A304734F}"/>
          </ac:spMkLst>
        </pc:spChg>
        <pc:spChg chg="add mod">
          <ac:chgData name="Okada,Yasuhisa (HP Country Mgmt) NBI-JP-T" userId="ca42a0cb-3b74-44cf-8a48-2d72186f18cb" providerId="ADAL" clId="{13616E7A-795B-4A38-886B-72585E050915}" dt="2024-08-01T10:10:08.673" v="2457" actId="1037"/>
          <ac:spMkLst>
            <pc:docMk/>
            <pc:sldMk cId="4286228578" sldId="2145705848"/>
            <ac:spMk id="27" creationId="{752F2173-E5B0-FF93-F28B-1C4133344531}"/>
          </ac:spMkLst>
        </pc:spChg>
        <pc:spChg chg="add mod">
          <ac:chgData name="Okada,Yasuhisa (HP Country Mgmt) NBI-JP-T" userId="ca42a0cb-3b74-44cf-8a48-2d72186f18cb" providerId="ADAL" clId="{13616E7A-795B-4A38-886B-72585E050915}" dt="2024-08-01T10:13:38.382" v="2652" actId="404"/>
          <ac:spMkLst>
            <pc:docMk/>
            <pc:sldMk cId="4286228578" sldId="2145705848"/>
            <ac:spMk id="28" creationId="{210F299C-4180-95BF-1CE5-29640E17ECC1}"/>
          </ac:spMkLst>
        </pc:spChg>
        <pc:spChg chg="add mod">
          <ac:chgData name="Okada,Yasuhisa (HP Country Mgmt) NBI-JP-T" userId="ca42a0cb-3b74-44cf-8a48-2d72186f18cb" providerId="ADAL" clId="{13616E7A-795B-4A38-886B-72585E050915}" dt="2024-08-01T10:31:18.229" v="3433" actId="207"/>
          <ac:spMkLst>
            <pc:docMk/>
            <pc:sldMk cId="4286228578" sldId="2145705848"/>
            <ac:spMk id="29" creationId="{B5F60659-C171-4944-1DFD-F956114151B8}"/>
          </ac:spMkLst>
        </pc:spChg>
        <pc:spChg chg="add mod">
          <ac:chgData name="Okada,Yasuhisa (HP Country Mgmt) NBI-JP-T" userId="ca42a0cb-3b74-44cf-8a48-2d72186f18cb" providerId="ADAL" clId="{13616E7A-795B-4A38-886B-72585E050915}" dt="2024-08-01T10:13:34.361" v="2651" actId="403"/>
          <ac:spMkLst>
            <pc:docMk/>
            <pc:sldMk cId="4286228578" sldId="2145705848"/>
            <ac:spMk id="30" creationId="{3B5AD431-66A3-6BFC-A35D-E92BC75CF7A0}"/>
          </ac:spMkLst>
        </pc:spChg>
        <pc:spChg chg="add mod">
          <ac:chgData name="Okada,Yasuhisa (HP Country Mgmt) NBI-JP-T" userId="ca42a0cb-3b74-44cf-8a48-2d72186f18cb" providerId="ADAL" clId="{13616E7A-795B-4A38-886B-72585E050915}" dt="2024-08-01T10:10:24.531" v="2496" actId="1037"/>
          <ac:spMkLst>
            <pc:docMk/>
            <pc:sldMk cId="4286228578" sldId="2145705848"/>
            <ac:spMk id="32" creationId="{A4C7F6F4-B286-D3DF-48AD-7864732C15F6}"/>
          </ac:spMkLst>
        </pc:spChg>
        <pc:spChg chg="add del mod">
          <ac:chgData name="Okada,Yasuhisa (HP Country Mgmt) NBI-JP-T" userId="ca42a0cb-3b74-44cf-8a48-2d72186f18cb" providerId="ADAL" clId="{13616E7A-795B-4A38-886B-72585E050915}" dt="2024-08-01T10:31:24.075" v="3434" actId="207"/>
          <ac:spMkLst>
            <pc:docMk/>
            <pc:sldMk cId="4286228578" sldId="2145705848"/>
            <ac:spMk id="33" creationId="{764FAD6E-040E-247A-3240-60DA68CAC294}"/>
          </ac:spMkLst>
        </pc:spChg>
        <pc:spChg chg="add mod">
          <ac:chgData name="Okada,Yasuhisa (HP Country Mgmt) NBI-JP-T" userId="ca42a0cb-3b74-44cf-8a48-2d72186f18cb" providerId="ADAL" clId="{13616E7A-795B-4A38-886B-72585E050915}" dt="2024-08-01T10:10:48.435" v="2551" actId="1037"/>
          <ac:spMkLst>
            <pc:docMk/>
            <pc:sldMk cId="4286228578" sldId="2145705848"/>
            <ac:spMk id="35" creationId="{E5DA7E76-4B17-6245-6FB4-048449104EB1}"/>
          </ac:spMkLst>
        </pc:spChg>
        <pc:spChg chg="add mod">
          <ac:chgData name="Okada,Yasuhisa (HP Country Mgmt) NBI-JP-T" userId="ca42a0cb-3b74-44cf-8a48-2d72186f18cb" providerId="ADAL" clId="{13616E7A-795B-4A38-886B-72585E050915}" dt="2024-08-01T10:29:05.515" v="3351" actId="20577"/>
          <ac:spMkLst>
            <pc:docMk/>
            <pc:sldMk cId="4286228578" sldId="2145705848"/>
            <ac:spMk id="36" creationId="{F4379279-B2A7-C591-BDA2-79744F49ABBF}"/>
          </ac:spMkLst>
        </pc:spChg>
        <pc:spChg chg="add mod">
          <ac:chgData name="Okada,Yasuhisa (HP Country Mgmt) NBI-JP-T" userId="ca42a0cb-3b74-44cf-8a48-2d72186f18cb" providerId="ADAL" clId="{13616E7A-795B-4A38-886B-72585E050915}" dt="2024-08-01T10:18:19.690" v="2960" actId="14100"/>
          <ac:spMkLst>
            <pc:docMk/>
            <pc:sldMk cId="4286228578" sldId="2145705848"/>
            <ac:spMk id="37" creationId="{E12F5D2A-705B-5E0C-E97C-4E0CA24B6C97}"/>
          </ac:spMkLst>
        </pc:spChg>
        <pc:spChg chg="add mod">
          <ac:chgData name="Okada,Yasuhisa (HP Country Mgmt) NBI-JP-T" userId="ca42a0cb-3b74-44cf-8a48-2d72186f18cb" providerId="ADAL" clId="{13616E7A-795B-4A38-886B-72585E050915}" dt="2024-08-01T10:29:15.500" v="3363" actId="20577"/>
          <ac:spMkLst>
            <pc:docMk/>
            <pc:sldMk cId="4286228578" sldId="2145705848"/>
            <ac:spMk id="38" creationId="{BD3668FE-092F-3144-D44F-C76BCDEBA557}"/>
          </ac:spMkLst>
        </pc:spChg>
        <pc:spChg chg="add mod">
          <ac:chgData name="Okada,Yasuhisa (HP Country Mgmt) NBI-JP-T" userId="ca42a0cb-3b74-44cf-8a48-2d72186f18cb" providerId="ADAL" clId="{13616E7A-795B-4A38-886B-72585E050915}" dt="2024-08-01T10:11:23.955" v="2606" actId="1038"/>
          <ac:spMkLst>
            <pc:docMk/>
            <pc:sldMk cId="4286228578" sldId="2145705848"/>
            <ac:spMk id="40" creationId="{0DC2BDBD-C483-1D3F-C205-602853525CB9}"/>
          </ac:spMkLst>
        </pc:spChg>
        <pc:spChg chg="add mod">
          <ac:chgData name="Okada,Yasuhisa (HP Country Mgmt) NBI-JP-T" userId="ca42a0cb-3b74-44cf-8a48-2d72186f18cb" providerId="ADAL" clId="{13616E7A-795B-4A38-886B-72585E050915}" dt="2024-08-01T10:31:28.084" v="3435" actId="207"/>
          <ac:spMkLst>
            <pc:docMk/>
            <pc:sldMk cId="4286228578" sldId="2145705848"/>
            <ac:spMk id="41" creationId="{9081C592-455F-6F17-92B2-24F35AD156B3}"/>
          </ac:spMkLst>
        </pc:spChg>
        <pc:spChg chg="add mod">
          <ac:chgData name="Okada,Yasuhisa (HP Country Mgmt) NBI-JP-T" userId="ca42a0cb-3b74-44cf-8a48-2d72186f18cb" providerId="ADAL" clId="{13616E7A-795B-4A38-886B-72585E050915}" dt="2024-08-01T10:17:40.399" v="2923" actId="1038"/>
          <ac:spMkLst>
            <pc:docMk/>
            <pc:sldMk cId="4286228578" sldId="2145705848"/>
            <ac:spMk id="43" creationId="{E1D06C07-A06D-A1A1-17AD-F0D19A2C4F8B}"/>
          </ac:spMkLst>
        </pc:spChg>
        <pc:spChg chg="add mod">
          <ac:chgData name="Okada,Yasuhisa (HP Country Mgmt) NBI-JP-T" userId="ca42a0cb-3b74-44cf-8a48-2d72186f18cb" providerId="ADAL" clId="{13616E7A-795B-4A38-886B-72585E050915}" dt="2024-08-01T10:17:57.683" v="2942" actId="20577"/>
          <ac:spMkLst>
            <pc:docMk/>
            <pc:sldMk cId="4286228578" sldId="2145705848"/>
            <ac:spMk id="44" creationId="{781EA031-902C-BC15-BE23-A7686812DE0B}"/>
          </ac:spMkLst>
        </pc:spChg>
        <pc:spChg chg="add mod">
          <ac:chgData name="Okada,Yasuhisa (HP Country Mgmt) NBI-JP-T" userId="ca42a0cb-3b74-44cf-8a48-2d72186f18cb" providerId="ADAL" clId="{13616E7A-795B-4A38-886B-72585E050915}" dt="2024-08-01T10:33:19.469" v="3485" actId="113"/>
          <ac:spMkLst>
            <pc:docMk/>
            <pc:sldMk cId="4286228578" sldId="2145705848"/>
            <ac:spMk id="45" creationId="{838926C0-5546-D494-CBAC-FEAEB61C94EB}"/>
          </ac:spMkLst>
        </pc:spChg>
        <pc:picChg chg="add del mod">
          <ac:chgData name="Okada,Yasuhisa (HP Country Mgmt) NBI-JP-T" userId="ca42a0cb-3b74-44cf-8a48-2d72186f18cb" providerId="ADAL" clId="{13616E7A-795B-4A38-886B-72585E050915}" dt="2024-08-01T09:44:15.905" v="699" actId="478"/>
          <ac:picMkLst>
            <pc:docMk/>
            <pc:sldMk cId="4286228578" sldId="2145705848"/>
            <ac:picMk id="15" creationId="{A9D87CA5-F8B1-DB25-36B8-543BD79FE5B7}"/>
          </ac:picMkLst>
        </pc:picChg>
        <pc:picChg chg="add del mod">
          <ac:chgData name="Okada,Yasuhisa (HP Country Mgmt) NBI-JP-T" userId="ca42a0cb-3b74-44cf-8a48-2d72186f18cb" providerId="ADAL" clId="{13616E7A-795B-4A38-886B-72585E050915}" dt="2024-08-01T09:44:15.905" v="699" actId="478"/>
          <ac:picMkLst>
            <pc:docMk/>
            <pc:sldMk cId="4286228578" sldId="2145705848"/>
            <ac:picMk id="16" creationId="{3338ADB4-3705-6BD4-9089-C4AE7B3B40D1}"/>
          </ac:picMkLst>
        </pc:picChg>
        <pc:picChg chg="add del mod">
          <ac:chgData name="Okada,Yasuhisa (HP Country Mgmt) NBI-JP-T" userId="ca42a0cb-3b74-44cf-8a48-2d72186f18cb" providerId="ADAL" clId="{13616E7A-795B-4A38-886B-72585E050915}" dt="2024-08-01T09:44:15.905" v="699" actId="478"/>
          <ac:picMkLst>
            <pc:docMk/>
            <pc:sldMk cId="4286228578" sldId="2145705848"/>
            <ac:picMk id="17" creationId="{5644A1B4-FDCC-3FA9-7E89-04252B21AE31}"/>
          </ac:picMkLst>
        </pc:picChg>
        <pc:picChg chg="add del mod">
          <ac:chgData name="Okada,Yasuhisa (HP Country Mgmt) NBI-JP-T" userId="ca42a0cb-3b74-44cf-8a48-2d72186f18cb" providerId="ADAL" clId="{13616E7A-795B-4A38-886B-72585E050915}" dt="2024-08-01T09:44:15.905" v="699" actId="478"/>
          <ac:picMkLst>
            <pc:docMk/>
            <pc:sldMk cId="4286228578" sldId="2145705848"/>
            <ac:picMk id="18" creationId="{F3A0F08E-E3F5-43DE-6F96-BDD059DBA6C8}"/>
          </ac:picMkLst>
        </pc:picChg>
        <pc:picChg chg="add del mod">
          <ac:chgData name="Okada,Yasuhisa (HP Country Mgmt) NBI-JP-T" userId="ca42a0cb-3b74-44cf-8a48-2d72186f18cb" providerId="ADAL" clId="{13616E7A-795B-4A38-886B-72585E050915}" dt="2024-08-01T09:44:15.905" v="699" actId="478"/>
          <ac:picMkLst>
            <pc:docMk/>
            <pc:sldMk cId="4286228578" sldId="2145705848"/>
            <ac:picMk id="19" creationId="{E408A27E-CABF-E94D-E05A-01B58FA6A62F}"/>
          </ac:picMkLst>
        </pc:picChg>
        <pc:picChg chg="add del mod">
          <ac:chgData name="Okada,Yasuhisa (HP Country Mgmt) NBI-JP-T" userId="ca42a0cb-3b74-44cf-8a48-2d72186f18cb" providerId="ADAL" clId="{13616E7A-795B-4A38-886B-72585E050915}" dt="2024-08-01T09:44:15.905" v="699" actId="478"/>
          <ac:picMkLst>
            <pc:docMk/>
            <pc:sldMk cId="4286228578" sldId="2145705848"/>
            <ac:picMk id="20" creationId="{B8B39D3D-89B6-5CCE-FF84-7397B1DE609E}"/>
          </ac:picMkLst>
        </pc:picChg>
        <pc:cxnChg chg="add mod">
          <ac:chgData name="Okada,Yasuhisa (HP Country Mgmt) NBI-JP-T" userId="ca42a0cb-3b74-44cf-8a48-2d72186f18cb" providerId="ADAL" clId="{13616E7A-795B-4A38-886B-72585E050915}" dt="2024-08-01T09:43:33.484" v="697"/>
          <ac:cxnSpMkLst>
            <pc:docMk/>
            <pc:sldMk cId="4286228578" sldId="2145705848"/>
            <ac:cxnSpMk id="4" creationId="{93294240-3DA0-60D9-1F47-CF8A7651ECDB}"/>
          </ac:cxnSpMkLst>
        </pc:cxnChg>
        <pc:cxnChg chg="add mod">
          <ac:chgData name="Okada,Yasuhisa (HP Country Mgmt) NBI-JP-T" userId="ca42a0cb-3b74-44cf-8a48-2d72186f18cb" providerId="ADAL" clId="{13616E7A-795B-4A38-886B-72585E050915}" dt="2024-08-01T09:59:58.773" v="1635" actId="1038"/>
          <ac:cxnSpMkLst>
            <pc:docMk/>
            <pc:sldMk cId="4286228578" sldId="2145705848"/>
            <ac:cxnSpMk id="8" creationId="{1DC8E0EC-4B58-7E44-6528-630B937C00A5}"/>
          </ac:cxnSpMkLst>
        </pc:cxnChg>
        <pc:cxnChg chg="add mod">
          <ac:chgData name="Okada,Yasuhisa (HP Country Mgmt) NBI-JP-T" userId="ca42a0cb-3b74-44cf-8a48-2d72186f18cb" providerId="ADAL" clId="{13616E7A-795B-4A38-886B-72585E050915}" dt="2024-08-01T10:09:35.413" v="2384" actId="1037"/>
          <ac:cxnSpMkLst>
            <pc:docMk/>
            <pc:sldMk cId="4286228578" sldId="2145705848"/>
            <ac:cxnSpMk id="9" creationId="{B16EA59E-0784-5B3F-4380-5DA2080F0C31}"/>
          </ac:cxnSpMkLst>
        </pc:cxnChg>
        <pc:cxnChg chg="add mod">
          <ac:chgData name="Okada,Yasuhisa (HP Country Mgmt) NBI-JP-T" userId="ca42a0cb-3b74-44cf-8a48-2d72186f18cb" providerId="ADAL" clId="{13616E7A-795B-4A38-886B-72585E050915}" dt="2024-08-01T10:09:52.276" v="2414" actId="1037"/>
          <ac:cxnSpMkLst>
            <pc:docMk/>
            <pc:sldMk cId="4286228578" sldId="2145705848"/>
            <ac:cxnSpMk id="23" creationId="{6D7688DB-B763-4528-4AB8-1B1B51FB9BDE}"/>
          </ac:cxnSpMkLst>
        </pc:cxnChg>
        <pc:cxnChg chg="add mod">
          <ac:chgData name="Okada,Yasuhisa (HP Country Mgmt) NBI-JP-T" userId="ca42a0cb-3b74-44cf-8a48-2d72186f18cb" providerId="ADAL" clId="{13616E7A-795B-4A38-886B-72585E050915}" dt="2024-08-01T10:10:08.673" v="2457" actId="1037"/>
          <ac:cxnSpMkLst>
            <pc:docMk/>
            <pc:sldMk cId="4286228578" sldId="2145705848"/>
            <ac:cxnSpMk id="26" creationId="{642BB5E5-2A93-7D94-15D8-2D706C231C4C}"/>
          </ac:cxnSpMkLst>
        </pc:cxnChg>
        <pc:cxnChg chg="add mod">
          <ac:chgData name="Okada,Yasuhisa (HP Country Mgmt) NBI-JP-T" userId="ca42a0cb-3b74-44cf-8a48-2d72186f18cb" providerId="ADAL" clId="{13616E7A-795B-4A38-886B-72585E050915}" dt="2024-08-01T10:10:24.531" v="2496" actId="1037"/>
          <ac:cxnSpMkLst>
            <pc:docMk/>
            <pc:sldMk cId="4286228578" sldId="2145705848"/>
            <ac:cxnSpMk id="31" creationId="{82474F9C-8A55-9D03-70F4-E99D23D1A3E7}"/>
          </ac:cxnSpMkLst>
        </pc:cxnChg>
        <pc:cxnChg chg="add mod">
          <ac:chgData name="Okada,Yasuhisa (HP Country Mgmt) NBI-JP-T" userId="ca42a0cb-3b74-44cf-8a48-2d72186f18cb" providerId="ADAL" clId="{13616E7A-795B-4A38-886B-72585E050915}" dt="2024-08-01T10:10:48.435" v="2551" actId="1037"/>
          <ac:cxnSpMkLst>
            <pc:docMk/>
            <pc:sldMk cId="4286228578" sldId="2145705848"/>
            <ac:cxnSpMk id="34" creationId="{3A57BBD6-31F7-65F3-6A9A-E7089F757D44}"/>
          </ac:cxnSpMkLst>
        </pc:cxnChg>
        <pc:cxnChg chg="add mod">
          <ac:chgData name="Okada,Yasuhisa (HP Country Mgmt) NBI-JP-T" userId="ca42a0cb-3b74-44cf-8a48-2d72186f18cb" providerId="ADAL" clId="{13616E7A-795B-4A38-886B-72585E050915}" dt="2024-08-01T10:11:23.955" v="2606" actId="1038"/>
          <ac:cxnSpMkLst>
            <pc:docMk/>
            <pc:sldMk cId="4286228578" sldId="2145705848"/>
            <ac:cxnSpMk id="39" creationId="{90DEA656-BD86-5BD2-BA22-84DDC8C91C7E}"/>
          </ac:cxnSpMkLst>
        </pc:cxnChg>
        <pc:cxnChg chg="add mod">
          <ac:chgData name="Okada,Yasuhisa (HP Country Mgmt) NBI-JP-T" userId="ca42a0cb-3b74-44cf-8a48-2d72186f18cb" providerId="ADAL" clId="{13616E7A-795B-4A38-886B-72585E050915}" dt="2024-08-01T10:17:40.399" v="2923" actId="1038"/>
          <ac:cxnSpMkLst>
            <pc:docMk/>
            <pc:sldMk cId="4286228578" sldId="2145705848"/>
            <ac:cxnSpMk id="42" creationId="{AB29465E-26E0-85CB-E82F-7AB94F5D18ED}"/>
          </ac:cxnSpMkLst>
        </pc:cxnChg>
      </pc:sldChg>
      <pc:sldChg chg="addSp delSp modSp add del mod">
        <pc:chgData name="Okada,Yasuhisa (HP Country Mgmt) NBI-JP-T" userId="ca42a0cb-3b74-44cf-8a48-2d72186f18cb" providerId="ADAL" clId="{13616E7A-795B-4A38-886B-72585E050915}" dt="2024-08-01T10:31:46.297" v="3436" actId="47"/>
        <pc:sldMkLst>
          <pc:docMk/>
          <pc:sldMk cId="1172517176" sldId="2145705849"/>
        </pc:sldMkLst>
        <pc:spChg chg="mod">
          <ac:chgData name="Okada,Yasuhisa (HP Country Mgmt) NBI-JP-T" userId="ca42a0cb-3b74-44cf-8a48-2d72186f18cb" providerId="ADAL" clId="{13616E7A-795B-4A38-886B-72585E050915}" dt="2024-08-01T10:22:04.243" v="3005" actId="20577"/>
          <ac:spMkLst>
            <pc:docMk/>
            <pc:sldMk cId="1172517176" sldId="2145705849"/>
            <ac:spMk id="2" creationId="{D64ED048-6433-1AF5-CB5A-7763E84AF256}"/>
          </ac:spMkLst>
        </pc:spChg>
        <pc:spChg chg="del mod">
          <ac:chgData name="Okada,Yasuhisa (HP Country Mgmt) NBI-JP-T" userId="ca42a0cb-3b74-44cf-8a48-2d72186f18cb" providerId="ADAL" clId="{13616E7A-795B-4A38-886B-72585E050915}" dt="2024-08-01T10:22:19.357" v="3006" actId="478"/>
          <ac:spMkLst>
            <pc:docMk/>
            <pc:sldMk cId="1172517176" sldId="2145705849"/>
            <ac:spMk id="3" creationId="{F2F85441-FBCC-0850-36C2-07D8A266B5D3}"/>
          </ac:spMkLst>
        </pc:spChg>
        <pc:graphicFrameChg chg="add mod modGraphic">
          <ac:chgData name="Okada,Yasuhisa (HP Country Mgmt) NBI-JP-T" userId="ca42a0cb-3b74-44cf-8a48-2d72186f18cb" providerId="ADAL" clId="{13616E7A-795B-4A38-886B-72585E050915}" dt="2024-08-01T10:30:24.651" v="3431" actId="2161"/>
          <ac:graphicFrameMkLst>
            <pc:docMk/>
            <pc:sldMk cId="1172517176" sldId="2145705849"/>
            <ac:graphicFrameMk id="4" creationId="{D27F2A0D-3AD3-5752-5764-2526036064A4}"/>
          </ac:graphicFrameMkLst>
        </pc:graphicFrameChg>
      </pc:sldChg>
      <pc:sldChg chg="del">
        <pc:chgData name="Okada,Yasuhisa (HP Country Mgmt) NBI-JP-T" userId="ca42a0cb-3b74-44cf-8a48-2d72186f18cb" providerId="ADAL" clId="{13616E7A-795B-4A38-886B-72585E050915}" dt="2024-08-01T09:32:32.855" v="332" actId="47"/>
        <pc:sldMkLst>
          <pc:docMk/>
          <pc:sldMk cId="3666727288" sldId="2145705849"/>
        </pc:sldMkLst>
      </pc:sldChg>
      <pc:sldChg chg="del">
        <pc:chgData name="Okada,Yasuhisa (HP Country Mgmt) NBI-JP-T" userId="ca42a0cb-3b74-44cf-8a48-2d72186f18cb" providerId="ADAL" clId="{13616E7A-795B-4A38-886B-72585E050915}" dt="2024-08-01T09:32:32.855" v="332" actId="47"/>
        <pc:sldMkLst>
          <pc:docMk/>
          <pc:sldMk cId="2191534515" sldId="2145705850"/>
        </pc:sldMkLst>
      </pc:sldChg>
      <pc:sldChg chg="addSp modSp add mod">
        <pc:chgData name="Okada,Yasuhisa (HP Country Mgmt) NBI-JP-T" userId="ca42a0cb-3b74-44cf-8a48-2d72186f18cb" providerId="ADAL" clId="{13616E7A-795B-4A38-886B-72585E050915}" dt="2024-08-01T10:39:34.798" v="3661" actId="1076"/>
        <pc:sldMkLst>
          <pc:docMk/>
          <pc:sldMk cId="3419736374" sldId="2145705850"/>
        </pc:sldMkLst>
        <pc:spChg chg="mod">
          <ac:chgData name="Okada,Yasuhisa (HP Country Mgmt) NBI-JP-T" userId="ca42a0cb-3b74-44cf-8a48-2d72186f18cb" providerId="ADAL" clId="{13616E7A-795B-4A38-886B-72585E050915}" dt="2024-08-01T09:34:33.288" v="420"/>
          <ac:spMkLst>
            <pc:docMk/>
            <pc:sldMk cId="3419736374" sldId="2145705850"/>
            <ac:spMk id="2" creationId="{D64ED048-6433-1AF5-CB5A-7763E84AF256}"/>
          </ac:spMkLst>
        </pc:spChg>
        <pc:spChg chg="mod">
          <ac:chgData name="Okada,Yasuhisa (HP Country Mgmt) NBI-JP-T" userId="ca42a0cb-3b74-44cf-8a48-2d72186f18cb" providerId="ADAL" clId="{13616E7A-795B-4A38-886B-72585E050915}" dt="2024-08-01T10:39:30.978" v="3660" actId="20577"/>
          <ac:spMkLst>
            <pc:docMk/>
            <pc:sldMk cId="3419736374" sldId="2145705850"/>
            <ac:spMk id="3" creationId="{F2F85441-FBCC-0850-36C2-07D8A266B5D3}"/>
          </ac:spMkLst>
        </pc:spChg>
        <pc:spChg chg="add mod">
          <ac:chgData name="Okada,Yasuhisa (HP Country Mgmt) NBI-JP-T" userId="ca42a0cb-3b74-44cf-8a48-2d72186f18cb" providerId="ADAL" clId="{13616E7A-795B-4A38-886B-72585E050915}" dt="2024-08-01T10:39:34.798" v="3661" actId="1076"/>
          <ac:spMkLst>
            <pc:docMk/>
            <pc:sldMk cId="3419736374" sldId="2145705850"/>
            <ac:spMk id="4" creationId="{644B58DF-9E04-4403-2157-2D80E14A3398}"/>
          </ac:spMkLst>
        </pc:spChg>
      </pc:sldChg>
      <pc:sldChg chg="modSp add mod">
        <pc:chgData name="Okada,Yasuhisa (HP Country Mgmt) NBI-JP-T" userId="ca42a0cb-3b74-44cf-8a48-2d72186f18cb" providerId="ADAL" clId="{13616E7A-795B-4A38-886B-72585E050915}" dt="2024-08-01T09:34:45.761" v="499" actId="20577"/>
        <pc:sldMkLst>
          <pc:docMk/>
          <pc:sldMk cId="2794322622" sldId="2145705851"/>
        </pc:sldMkLst>
        <pc:spChg chg="mod">
          <ac:chgData name="Okada,Yasuhisa (HP Country Mgmt) NBI-JP-T" userId="ca42a0cb-3b74-44cf-8a48-2d72186f18cb" providerId="ADAL" clId="{13616E7A-795B-4A38-886B-72585E050915}" dt="2024-08-01T09:34:45.761" v="499" actId="20577"/>
          <ac:spMkLst>
            <pc:docMk/>
            <pc:sldMk cId="2794322622" sldId="2145705851"/>
            <ac:spMk id="2" creationId="{D64ED048-6433-1AF5-CB5A-7763E84AF256}"/>
          </ac:spMkLst>
        </pc:spChg>
      </pc:sldChg>
      <pc:sldChg chg="modSp add mod">
        <pc:chgData name="Okada,Yasuhisa (HP Country Mgmt) NBI-JP-T" userId="ca42a0cb-3b74-44cf-8a48-2d72186f18cb" providerId="ADAL" clId="{13616E7A-795B-4A38-886B-72585E050915}" dt="2024-08-01T10:19:58.342" v="3002" actId="20577"/>
        <pc:sldMkLst>
          <pc:docMk/>
          <pc:sldMk cId="3637493249" sldId="2145705852"/>
        </pc:sldMkLst>
        <pc:spChg chg="mod">
          <ac:chgData name="Okada,Yasuhisa (HP Country Mgmt) NBI-JP-T" userId="ca42a0cb-3b74-44cf-8a48-2d72186f18cb" providerId="ADAL" clId="{13616E7A-795B-4A38-886B-72585E050915}" dt="2024-08-01T09:48:13.952" v="894" actId="207"/>
          <ac:spMkLst>
            <pc:docMk/>
            <pc:sldMk cId="3637493249" sldId="2145705852"/>
            <ac:spMk id="2" creationId="{D64ED048-6433-1AF5-CB5A-7763E84AF256}"/>
          </ac:spMkLst>
        </pc:spChg>
        <pc:spChg chg="mod">
          <ac:chgData name="Okada,Yasuhisa (HP Country Mgmt) NBI-JP-T" userId="ca42a0cb-3b74-44cf-8a48-2d72186f18cb" providerId="ADAL" clId="{13616E7A-795B-4A38-886B-72585E050915}" dt="2024-08-01T10:19:58.342" v="3002" actId="20577"/>
          <ac:spMkLst>
            <pc:docMk/>
            <pc:sldMk cId="3637493249" sldId="2145705852"/>
            <ac:spMk id="3" creationId="{F2F85441-FBCC-0850-36C2-07D8A266B5D3}"/>
          </ac:spMkLst>
        </pc:spChg>
      </pc:sldChg>
      <pc:sldChg chg="addSp delSp modSp add mod">
        <pc:chgData name="Okada,Yasuhisa (HP Country Mgmt) NBI-JP-T" userId="ca42a0cb-3b74-44cf-8a48-2d72186f18cb" providerId="ADAL" clId="{13616E7A-795B-4A38-886B-72585E050915}" dt="2024-08-02T01:24:54.139" v="4823" actId="20577"/>
        <pc:sldMkLst>
          <pc:docMk/>
          <pc:sldMk cId="1993766624" sldId="2145705853"/>
        </pc:sldMkLst>
        <pc:spChg chg="add mod">
          <ac:chgData name="Okada,Yasuhisa (HP Country Mgmt) NBI-JP-T" userId="ca42a0cb-3b74-44cf-8a48-2d72186f18cb" providerId="ADAL" clId="{13616E7A-795B-4A38-886B-72585E050915}" dt="2024-08-02T01:21:48.574" v="4448" actId="14100"/>
          <ac:spMkLst>
            <pc:docMk/>
            <pc:sldMk cId="1993766624" sldId="2145705853"/>
            <ac:spMk id="3" creationId="{054384A4-465B-E867-E1ED-C36252582235}"/>
          </ac:spMkLst>
        </pc:spChg>
        <pc:spChg chg="del">
          <ac:chgData name="Okada,Yasuhisa (HP Country Mgmt) NBI-JP-T" userId="ca42a0cb-3b74-44cf-8a48-2d72186f18cb" providerId="ADAL" clId="{13616E7A-795B-4A38-886B-72585E050915}" dt="2024-08-01T10:40:12.306" v="3663" actId="478"/>
          <ac:spMkLst>
            <pc:docMk/>
            <pc:sldMk cId="1993766624" sldId="2145705853"/>
            <ac:spMk id="3" creationId="{F2F85441-FBCC-0850-36C2-07D8A266B5D3}"/>
          </ac:spMkLst>
        </pc:spChg>
        <pc:spChg chg="del">
          <ac:chgData name="Okada,Yasuhisa (HP Country Mgmt) NBI-JP-T" userId="ca42a0cb-3b74-44cf-8a48-2d72186f18cb" providerId="ADAL" clId="{13616E7A-795B-4A38-886B-72585E050915}" dt="2024-08-01T10:40:19.009" v="3664" actId="478"/>
          <ac:spMkLst>
            <pc:docMk/>
            <pc:sldMk cId="1993766624" sldId="2145705853"/>
            <ac:spMk id="4" creationId="{644B58DF-9E04-4403-2157-2D80E14A3398}"/>
          </ac:spMkLst>
        </pc:spChg>
        <pc:spChg chg="add mod">
          <ac:chgData name="Okada,Yasuhisa (HP Country Mgmt) NBI-JP-T" userId="ca42a0cb-3b74-44cf-8a48-2d72186f18cb" providerId="ADAL" clId="{13616E7A-795B-4A38-886B-72585E050915}" dt="2024-08-02T01:24:54.139" v="4823" actId="20577"/>
          <ac:spMkLst>
            <pc:docMk/>
            <pc:sldMk cId="1993766624" sldId="2145705853"/>
            <ac:spMk id="4" creationId="{7636DF73-B4F4-5D00-7725-8E6BB947FDD2}"/>
          </ac:spMkLst>
        </pc:spChg>
        <pc:spChg chg="add mod">
          <ac:chgData name="Okada,Yasuhisa (HP Country Mgmt) NBI-JP-T" userId="ca42a0cb-3b74-44cf-8a48-2d72186f18cb" providerId="ADAL" clId="{13616E7A-795B-4A38-886B-72585E050915}" dt="2024-08-01T10:53:53.168" v="4084" actId="14100"/>
          <ac:spMkLst>
            <pc:docMk/>
            <pc:sldMk cId="1993766624" sldId="2145705853"/>
            <ac:spMk id="6" creationId="{EB53D6D6-23CC-5C02-A188-F9E641066D8C}"/>
          </ac:spMkLst>
        </pc:spChg>
        <pc:spChg chg="add mod">
          <ac:chgData name="Okada,Yasuhisa (HP Country Mgmt) NBI-JP-T" userId="ca42a0cb-3b74-44cf-8a48-2d72186f18cb" providerId="ADAL" clId="{13616E7A-795B-4A38-886B-72585E050915}" dt="2024-08-02T01:06:50.597" v="4229" actId="113"/>
          <ac:spMkLst>
            <pc:docMk/>
            <pc:sldMk cId="1993766624" sldId="2145705853"/>
            <ac:spMk id="7" creationId="{04CEAADF-A966-0EC9-CC87-B7E8238C3547}"/>
          </ac:spMkLst>
        </pc:spChg>
        <pc:graphicFrameChg chg="add mod modGraphic">
          <ac:chgData name="Okada,Yasuhisa (HP Country Mgmt) NBI-JP-T" userId="ca42a0cb-3b74-44cf-8a48-2d72186f18cb" providerId="ADAL" clId="{13616E7A-795B-4A38-886B-72585E050915}" dt="2024-08-02T01:06:38.015" v="4227" actId="2711"/>
          <ac:graphicFrameMkLst>
            <pc:docMk/>
            <pc:sldMk cId="1993766624" sldId="2145705853"/>
            <ac:graphicFrameMk id="5" creationId="{6A6F4821-0916-8149-8D40-B6E6A9DBA23E}"/>
          </ac:graphicFrameMkLst>
        </pc:graphicFrameChg>
      </pc:sldChg>
      <pc:sldChg chg="add del">
        <pc:chgData name="Okada,Yasuhisa (HP Country Mgmt) NBI-JP-T" userId="ca42a0cb-3b74-44cf-8a48-2d72186f18cb" providerId="ADAL" clId="{13616E7A-795B-4A38-886B-72585E050915}" dt="2024-08-01T10:20:25.625" v="3003" actId="47"/>
        <pc:sldMkLst>
          <pc:docMk/>
          <pc:sldMk cId="3567137723" sldId="2145705853"/>
        </pc:sldMkLst>
      </pc:sldChg>
      <pc:sldChg chg="delSp modSp mod">
        <pc:chgData name="Okada,Yasuhisa (HP Country Mgmt) NBI-JP-T" userId="ca42a0cb-3b74-44cf-8a48-2d72186f18cb" providerId="ADAL" clId="{13616E7A-795B-4A38-886B-72585E050915}" dt="2024-08-02T01:25:14.270" v="4841" actId="20577"/>
        <pc:sldMkLst>
          <pc:docMk/>
          <pc:sldMk cId="1604618667" sldId="2145705854"/>
        </pc:sldMkLst>
        <pc:spChg chg="mod">
          <ac:chgData name="Okada,Yasuhisa (HP Country Mgmt) NBI-JP-T" userId="ca42a0cb-3b74-44cf-8a48-2d72186f18cb" providerId="ADAL" clId="{13616E7A-795B-4A38-886B-72585E050915}" dt="2024-08-02T01:25:14.270" v="4841" actId="20577"/>
          <ac:spMkLst>
            <pc:docMk/>
            <pc:sldMk cId="1604618667" sldId="2145705854"/>
            <ac:spMk id="2" creationId="{D64ED048-6433-1AF5-CB5A-7763E84AF256}"/>
          </ac:spMkLst>
        </pc:spChg>
        <pc:spChg chg="del">
          <ac:chgData name="Okada,Yasuhisa (HP Country Mgmt) NBI-JP-T" userId="ca42a0cb-3b74-44cf-8a48-2d72186f18cb" providerId="ADAL" clId="{13616E7A-795B-4A38-886B-72585E050915}" dt="2024-08-02T01:05:35.153" v="4129" actId="478"/>
          <ac:spMkLst>
            <pc:docMk/>
            <pc:sldMk cId="1604618667" sldId="2145705854"/>
            <ac:spMk id="6" creationId="{EB53D6D6-23CC-5C02-A188-F9E641066D8C}"/>
          </ac:spMkLst>
        </pc:spChg>
        <pc:spChg chg="del">
          <ac:chgData name="Okada,Yasuhisa (HP Country Mgmt) NBI-JP-T" userId="ca42a0cb-3b74-44cf-8a48-2d72186f18cb" providerId="ADAL" clId="{13616E7A-795B-4A38-886B-72585E050915}" dt="2024-08-02T01:05:32.755" v="4128" actId="478"/>
          <ac:spMkLst>
            <pc:docMk/>
            <pc:sldMk cId="1604618667" sldId="2145705854"/>
            <ac:spMk id="7" creationId="{04CEAADF-A966-0EC9-CC87-B7E8238C3547}"/>
          </ac:spMkLst>
        </pc:spChg>
        <pc:graphicFrameChg chg="mod modGraphic">
          <ac:chgData name="Okada,Yasuhisa (HP Country Mgmt) NBI-JP-T" userId="ca42a0cb-3b74-44cf-8a48-2d72186f18cb" providerId="ADAL" clId="{13616E7A-795B-4A38-886B-72585E050915}" dt="2024-08-02T01:19:05.664" v="4345" actId="255"/>
          <ac:graphicFrameMkLst>
            <pc:docMk/>
            <pc:sldMk cId="1604618667" sldId="2145705854"/>
            <ac:graphicFrameMk id="5" creationId="{6A6F4821-0916-8149-8D40-B6E6A9DBA23E}"/>
          </ac:graphicFrameMkLst>
        </pc:graphicFrameChg>
      </pc:sldChg>
      <pc:sldChg chg="modSp add mod">
        <pc:chgData name="Okada,Yasuhisa (HP Country Mgmt) NBI-JP-T" userId="ca42a0cb-3b74-44cf-8a48-2d72186f18cb" providerId="ADAL" clId="{13616E7A-795B-4A38-886B-72585E050915}" dt="2024-08-02T01:27:06.807" v="4843"/>
        <pc:sldMkLst>
          <pc:docMk/>
          <pc:sldMk cId="3657518457" sldId="2145705855"/>
        </pc:sldMkLst>
        <pc:spChg chg="mod">
          <ac:chgData name="Okada,Yasuhisa (HP Country Mgmt) NBI-JP-T" userId="ca42a0cb-3b74-44cf-8a48-2d72186f18cb" providerId="ADAL" clId="{13616E7A-795B-4A38-886B-72585E050915}" dt="2024-08-02T01:25:25.902" v="4842"/>
          <ac:spMkLst>
            <pc:docMk/>
            <pc:sldMk cId="3657518457" sldId="2145705855"/>
            <ac:spMk id="2" creationId="{D64ED048-6433-1AF5-CB5A-7763E84AF256}"/>
          </ac:spMkLst>
        </pc:spChg>
        <pc:graphicFrameChg chg="mod">
          <ac:chgData name="Okada,Yasuhisa (HP Country Mgmt) NBI-JP-T" userId="ca42a0cb-3b74-44cf-8a48-2d72186f18cb" providerId="ADAL" clId="{13616E7A-795B-4A38-886B-72585E050915}" dt="2024-08-02T01:27:06.807" v="4843"/>
          <ac:graphicFrameMkLst>
            <pc:docMk/>
            <pc:sldMk cId="3657518457" sldId="2145705855"/>
            <ac:graphicFrameMk id="5" creationId="{6A6F4821-0916-8149-8D40-B6E6A9DBA23E}"/>
          </ac:graphicFrameMkLst>
        </pc:graphicFrameChg>
      </pc:sldChg>
      <pc:sldMasterChg chg="del delSldLayout">
        <pc:chgData name="Okada,Yasuhisa (HP Country Mgmt) NBI-JP-T" userId="ca42a0cb-3b74-44cf-8a48-2d72186f18cb" providerId="ADAL" clId="{13616E7A-795B-4A38-886B-72585E050915}" dt="2024-08-01T10:54:58.724" v="4127" actId="47"/>
        <pc:sldMasterMkLst>
          <pc:docMk/>
          <pc:sldMasterMk cId="1377973731" sldId="2147483728"/>
        </pc:sldMasterMkLst>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4038592120" sldId="2147483729"/>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284303123" sldId="2147483730"/>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488221330" sldId="2147483731"/>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282877715" sldId="2147483732"/>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71780243" sldId="2147483733"/>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2948785715" sldId="2147483734"/>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174260851" sldId="2147483735"/>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994644206" sldId="2147483736"/>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2500124774" sldId="2147483737"/>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2321882862" sldId="2147483738"/>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432907529" sldId="2147483739"/>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873993814" sldId="2147483740"/>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900590473" sldId="2147483741"/>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829175298" sldId="2147483742"/>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4227450411" sldId="2147483743"/>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628490886" sldId="2147483744"/>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930725346" sldId="2147483745"/>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612384938" sldId="2147483746"/>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219828569" sldId="2147483747"/>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973675114" sldId="2147483748"/>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795496574" sldId="2147483749"/>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2936715992" sldId="2147483750"/>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9042228" sldId="2147483751"/>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87056065" sldId="2147483752"/>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826515176" sldId="2147483753"/>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608653966" sldId="2147483754"/>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805054477" sldId="2147483755"/>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1247205868" sldId="2147483756"/>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702182680" sldId="2147483757"/>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211344111" sldId="2147483758"/>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2216264589" sldId="2147483759"/>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3955003322" sldId="2147483760"/>
          </pc:sldLayoutMkLst>
        </pc:sldLayoutChg>
        <pc:sldLayoutChg chg="del">
          <pc:chgData name="Okada,Yasuhisa (HP Country Mgmt) NBI-JP-T" userId="ca42a0cb-3b74-44cf-8a48-2d72186f18cb" providerId="ADAL" clId="{13616E7A-795B-4A38-886B-72585E050915}" dt="2024-08-01T10:54:58.724" v="4127" actId="47"/>
          <pc:sldLayoutMkLst>
            <pc:docMk/>
            <pc:sldMasterMk cId="1377973731" sldId="2147483728"/>
            <pc:sldLayoutMk cId="2684365799" sldId="2147483761"/>
          </pc:sldLayoutMkLst>
        </pc:sldLayoutChg>
      </pc:sldMasterChg>
    </pc:docChg>
  </pc:docChgLst>
  <pc:docChgLst>
    <pc:chgData name="Okada,Yasuhisa (HP Country Mgmt) NBI-JP-T" userId="ca42a0cb-3b74-44cf-8a48-2d72186f18cb" providerId="ADAL" clId="{574729C2-4BFF-4C01-89DD-7B9E27BB7CC2}"/>
    <pc:docChg chg="undo redo custSel addSld delSld modSld sldOrd">
      <pc:chgData name="Okada,Yasuhisa (HP Country Mgmt) NBI-JP-T" userId="ca42a0cb-3b74-44cf-8a48-2d72186f18cb" providerId="ADAL" clId="{574729C2-4BFF-4C01-89DD-7B9E27BB7CC2}" dt="2024-11-07T01:28:44.820" v="2209" actId="20577"/>
      <pc:docMkLst>
        <pc:docMk/>
      </pc:docMkLst>
      <pc:sldChg chg="modSp mod">
        <pc:chgData name="Okada,Yasuhisa (HP Country Mgmt) NBI-JP-T" userId="ca42a0cb-3b74-44cf-8a48-2d72186f18cb" providerId="ADAL" clId="{574729C2-4BFF-4C01-89DD-7B9E27BB7CC2}" dt="2024-11-05T23:43:54.276" v="532" actId="6549"/>
        <pc:sldMkLst>
          <pc:docMk/>
          <pc:sldMk cId="1429912873" sldId="9801"/>
        </pc:sldMkLst>
        <pc:spChg chg="mod">
          <ac:chgData name="Okada,Yasuhisa (HP Country Mgmt) NBI-JP-T" userId="ca42a0cb-3b74-44cf-8a48-2d72186f18cb" providerId="ADAL" clId="{574729C2-4BFF-4C01-89DD-7B9E27BB7CC2}" dt="2024-11-05T23:43:40.465" v="512" actId="20577"/>
          <ac:spMkLst>
            <pc:docMk/>
            <pc:sldMk cId="1429912873" sldId="9801"/>
            <ac:spMk id="8" creationId="{1E614ADB-816F-D0B2-36B5-7FDBAB3DD757}"/>
          </ac:spMkLst>
        </pc:spChg>
        <pc:spChg chg="mod">
          <ac:chgData name="Okada,Yasuhisa (HP Country Mgmt) NBI-JP-T" userId="ca42a0cb-3b74-44cf-8a48-2d72186f18cb" providerId="ADAL" clId="{574729C2-4BFF-4C01-89DD-7B9E27BB7CC2}" dt="2024-11-05T23:43:54.276" v="532" actId="6549"/>
          <ac:spMkLst>
            <pc:docMk/>
            <pc:sldMk cId="1429912873" sldId="9801"/>
            <ac:spMk id="10" creationId="{6723DFFC-7A84-40F2-69DD-524819653FC2}"/>
          </ac:spMkLst>
        </pc:spChg>
      </pc:sldChg>
      <pc:sldChg chg="del">
        <pc:chgData name="Okada,Yasuhisa (HP Country Mgmt) NBI-JP-T" userId="ca42a0cb-3b74-44cf-8a48-2d72186f18cb" providerId="ADAL" clId="{574729C2-4BFF-4C01-89DD-7B9E27BB7CC2}" dt="2024-11-05T23:24:55.069" v="16" actId="47"/>
        <pc:sldMkLst>
          <pc:docMk/>
          <pc:sldMk cId="88486285" sldId="2145705847"/>
        </pc:sldMkLst>
      </pc:sldChg>
      <pc:sldChg chg="addSp modSp mod">
        <pc:chgData name="Okada,Yasuhisa (HP Country Mgmt) NBI-JP-T" userId="ca42a0cb-3b74-44cf-8a48-2d72186f18cb" providerId="ADAL" clId="{574729C2-4BFF-4C01-89DD-7B9E27BB7CC2}" dt="2024-11-07T00:42:26.345" v="1983" actId="14100"/>
        <pc:sldMkLst>
          <pc:docMk/>
          <pc:sldMk cId="1969981502" sldId="2145705865"/>
        </pc:sldMkLst>
        <pc:spChg chg="mod">
          <ac:chgData name="Okada,Yasuhisa (HP Country Mgmt) NBI-JP-T" userId="ca42a0cb-3b74-44cf-8a48-2d72186f18cb" providerId="ADAL" clId="{574729C2-4BFF-4C01-89DD-7B9E27BB7CC2}" dt="2024-11-05T23:38:29.824" v="344" actId="20577"/>
          <ac:spMkLst>
            <pc:docMk/>
            <pc:sldMk cId="1969981502" sldId="2145705865"/>
            <ac:spMk id="2" creationId="{D64ED048-6433-1AF5-CB5A-7763E84AF256}"/>
          </ac:spMkLst>
        </pc:spChg>
        <pc:spChg chg="mod">
          <ac:chgData name="Okada,Yasuhisa (HP Country Mgmt) NBI-JP-T" userId="ca42a0cb-3b74-44cf-8a48-2d72186f18cb" providerId="ADAL" clId="{574729C2-4BFF-4C01-89DD-7B9E27BB7CC2}" dt="2024-11-05T23:33:47.767" v="165" actId="6549"/>
          <ac:spMkLst>
            <pc:docMk/>
            <pc:sldMk cId="1969981502" sldId="2145705865"/>
            <ac:spMk id="3" creationId="{F2F85441-FBCC-0850-36C2-07D8A266B5D3}"/>
          </ac:spMkLst>
        </pc:spChg>
        <pc:spChg chg="add mod">
          <ac:chgData name="Okada,Yasuhisa (HP Country Mgmt) NBI-JP-T" userId="ca42a0cb-3b74-44cf-8a48-2d72186f18cb" providerId="ADAL" clId="{574729C2-4BFF-4C01-89DD-7B9E27BB7CC2}" dt="2024-11-07T00:42:26.345" v="1983" actId="14100"/>
          <ac:spMkLst>
            <pc:docMk/>
            <pc:sldMk cId="1969981502" sldId="2145705865"/>
            <ac:spMk id="4" creationId="{323B76E4-7832-E85A-6F89-142B35FA8F5D}"/>
          </ac:spMkLst>
        </pc:spChg>
      </pc:sldChg>
      <pc:sldChg chg="mod ord modShow">
        <pc:chgData name="Okada,Yasuhisa (HP Country Mgmt) NBI-JP-T" userId="ca42a0cb-3b74-44cf-8a48-2d72186f18cb" providerId="ADAL" clId="{574729C2-4BFF-4C01-89DD-7B9E27BB7CC2}" dt="2024-11-05T23:23:15.706" v="2" actId="729"/>
        <pc:sldMkLst>
          <pc:docMk/>
          <pc:sldMk cId="3174209197" sldId="2145705872"/>
        </pc:sldMkLst>
      </pc:sldChg>
      <pc:sldChg chg="ord">
        <pc:chgData name="Okada,Yasuhisa (HP Country Mgmt) NBI-JP-T" userId="ca42a0cb-3b74-44cf-8a48-2d72186f18cb" providerId="ADAL" clId="{574729C2-4BFF-4C01-89DD-7B9E27BB7CC2}" dt="2024-11-05T23:23:21.838" v="4"/>
        <pc:sldMkLst>
          <pc:docMk/>
          <pc:sldMk cId="385810370" sldId="2145705875"/>
        </pc:sldMkLst>
      </pc:sldChg>
      <pc:sldChg chg="addSp modSp mod">
        <pc:chgData name="Okada,Yasuhisa (HP Country Mgmt) NBI-JP-T" userId="ca42a0cb-3b74-44cf-8a48-2d72186f18cb" providerId="ADAL" clId="{574729C2-4BFF-4C01-89DD-7B9E27BB7CC2}" dt="2024-11-05T23:41:23.435" v="380" actId="1076"/>
        <pc:sldMkLst>
          <pc:docMk/>
          <pc:sldMk cId="417302220" sldId="2145705878"/>
        </pc:sldMkLst>
        <pc:spChg chg="mod">
          <ac:chgData name="Okada,Yasuhisa (HP Country Mgmt) NBI-JP-T" userId="ca42a0cb-3b74-44cf-8a48-2d72186f18cb" providerId="ADAL" clId="{574729C2-4BFF-4C01-89DD-7B9E27BB7CC2}" dt="2024-11-05T23:40:22.034" v="376" actId="20577"/>
          <ac:spMkLst>
            <pc:docMk/>
            <pc:sldMk cId="417302220" sldId="2145705878"/>
            <ac:spMk id="3" creationId="{5562E708-02AB-E874-D54B-A7CF26CF18E7}"/>
          </ac:spMkLst>
        </pc:spChg>
        <pc:picChg chg="add mod">
          <ac:chgData name="Okada,Yasuhisa (HP Country Mgmt) NBI-JP-T" userId="ca42a0cb-3b74-44cf-8a48-2d72186f18cb" providerId="ADAL" clId="{574729C2-4BFF-4C01-89DD-7B9E27BB7CC2}" dt="2024-11-05T23:41:23.435" v="380" actId="1076"/>
          <ac:picMkLst>
            <pc:docMk/>
            <pc:sldMk cId="417302220" sldId="2145705878"/>
            <ac:picMk id="4" creationId="{D0697386-2A97-2518-A716-E1B93E8D2E00}"/>
          </ac:picMkLst>
        </pc:picChg>
      </pc:sldChg>
      <pc:sldChg chg="modSp add del mod">
        <pc:chgData name="Okada,Yasuhisa (HP Country Mgmt) NBI-JP-T" userId="ca42a0cb-3b74-44cf-8a48-2d72186f18cb" providerId="ADAL" clId="{574729C2-4BFF-4C01-89DD-7B9E27BB7CC2}" dt="2024-11-05T23:37:52.061" v="339" actId="47"/>
        <pc:sldMkLst>
          <pc:docMk/>
          <pc:sldMk cId="30391225" sldId="2145705880"/>
        </pc:sldMkLst>
        <pc:spChg chg="mod">
          <ac:chgData name="Okada,Yasuhisa (HP Country Mgmt) NBI-JP-T" userId="ca42a0cb-3b74-44cf-8a48-2d72186f18cb" providerId="ADAL" clId="{574729C2-4BFF-4C01-89DD-7B9E27BB7CC2}" dt="2024-11-05T23:28:18.057" v="115" actId="404"/>
          <ac:spMkLst>
            <pc:docMk/>
            <pc:sldMk cId="30391225" sldId="2145705880"/>
            <ac:spMk id="3" creationId="{F2F85441-FBCC-0850-36C2-07D8A266B5D3}"/>
          </ac:spMkLst>
        </pc:spChg>
      </pc:sldChg>
      <pc:sldChg chg="modSp add mod">
        <pc:chgData name="Okada,Yasuhisa (HP Country Mgmt) NBI-JP-T" userId="ca42a0cb-3b74-44cf-8a48-2d72186f18cb" providerId="ADAL" clId="{574729C2-4BFF-4C01-89DD-7B9E27BB7CC2}" dt="2024-11-06T07:36:41.713" v="1154" actId="20577"/>
        <pc:sldMkLst>
          <pc:docMk/>
          <pc:sldMk cId="2545025586" sldId="2145705881"/>
        </pc:sldMkLst>
        <pc:spChg chg="mod">
          <ac:chgData name="Okada,Yasuhisa (HP Country Mgmt) NBI-JP-T" userId="ca42a0cb-3b74-44cf-8a48-2d72186f18cb" providerId="ADAL" clId="{574729C2-4BFF-4C01-89DD-7B9E27BB7CC2}" dt="2024-11-06T07:36:41.713" v="1154" actId="20577"/>
          <ac:spMkLst>
            <pc:docMk/>
            <pc:sldMk cId="2545025586" sldId="2145705881"/>
            <ac:spMk id="2" creationId="{D64ED048-6433-1AF5-CB5A-7763E84AF256}"/>
          </ac:spMkLst>
        </pc:spChg>
        <pc:spChg chg="mod">
          <ac:chgData name="Okada,Yasuhisa (HP Country Mgmt) NBI-JP-T" userId="ca42a0cb-3b74-44cf-8a48-2d72186f18cb" providerId="ADAL" clId="{574729C2-4BFF-4C01-89DD-7B9E27BB7CC2}" dt="2024-11-06T07:36:17.732" v="1131" actId="20577"/>
          <ac:spMkLst>
            <pc:docMk/>
            <pc:sldMk cId="2545025586" sldId="2145705881"/>
            <ac:spMk id="3" creationId="{F2F85441-FBCC-0850-36C2-07D8A266B5D3}"/>
          </ac:spMkLst>
        </pc:spChg>
      </pc:sldChg>
      <pc:sldChg chg="modSp add mod">
        <pc:chgData name="Okada,Yasuhisa (HP Country Mgmt) NBI-JP-T" userId="ca42a0cb-3b74-44cf-8a48-2d72186f18cb" providerId="ADAL" clId="{574729C2-4BFF-4C01-89DD-7B9E27BB7CC2}" dt="2024-11-05T23:38:40.828" v="366" actId="6549"/>
        <pc:sldMkLst>
          <pc:docMk/>
          <pc:sldMk cId="2037499243" sldId="2145705882"/>
        </pc:sldMkLst>
        <pc:spChg chg="mod">
          <ac:chgData name="Okada,Yasuhisa (HP Country Mgmt) NBI-JP-T" userId="ca42a0cb-3b74-44cf-8a48-2d72186f18cb" providerId="ADAL" clId="{574729C2-4BFF-4C01-89DD-7B9E27BB7CC2}" dt="2024-11-05T23:38:40.828" v="366" actId="6549"/>
          <ac:spMkLst>
            <pc:docMk/>
            <pc:sldMk cId="2037499243" sldId="2145705882"/>
            <ac:spMk id="2" creationId="{D64ED048-6433-1AF5-CB5A-7763E84AF256}"/>
          </ac:spMkLst>
        </pc:spChg>
        <pc:spChg chg="mod">
          <ac:chgData name="Okada,Yasuhisa (HP Country Mgmt) NBI-JP-T" userId="ca42a0cb-3b74-44cf-8a48-2d72186f18cb" providerId="ADAL" clId="{574729C2-4BFF-4C01-89DD-7B9E27BB7CC2}" dt="2024-11-05T23:37:43.873" v="338" actId="403"/>
          <ac:spMkLst>
            <pc:docMk/>
            <pc:sldMk cId="2037499243" sldId="2145705882"/>
            <ac:spMk id="3" creationId="{F2F85441-FBCC-0850-36C2-07D8A266B5D3}"/>
          </ac:spMkLst>
        </pc:spChg>
      </pc:sldChg>
      <pc:sldChg chg="addSp modSp add del mod modShow">
        <pc:chgData name="Okada,Yasuhisa (HP Country Mgmt) NBI-JP-T" userId="ca42a0cb-3b74-44cf-8a48-2d72186f18cb" providerId="ADAL" clId="{574729C2-4BFF-4C01-89DD-7B9E27BB7CC2}" dt="2024-11-07T01:28:44.820" v="2209" actId="20577"/>
        <pc:sldMkLst>
          <pc:docMk/>
          <pc:sldMk cId="3754310885" sldId="2145705883"/>
        </pc:sldMkLst>
        <pc:spChg chg="mod">
          <ac:chgData name="Okada,Yasuhisa (HP Country Mgmt) NBI-JP-T" userId="ca42a0cb-3b74-44cf-8a48-2d72186f18cb" providerId="ADAL" clId="{574729C2-4BFF-4C01-89DD-7B9E27BB7CC2}" dt="2024-11-05T23:41:57.976" v="392" actId="20577"/>
          <ac:spMkLst>
            <pc:docMk/>
            <pc:sldMk cId="3754310885" sldId="2145705883"/>
            <ac:spMk id="2" creationId="{D64ED048-6433-1AF5-CB5A-7763E84AF256}"/>
          </ac:spMkLst>
        </pc:spChg>
        <pc:spChg chg="add mod">
          <ac:chgData name="Okada,Yasuhisa (HP Country Mgmt) NBI-JP-T" userId="ca42a0cb-3b74-44cf-8a48-2d72186f18cb" providerId="ADAL" clId="{574729C2-4BFF-4C01-89DD-7B9E27BB7CC2}" dt="2024-11-07T01:28:44.820" v="2209" actId="20577"/>
          <ac:spMkLst>
            <pc:docMk/>
            <pc:sldMk cId="3754310885" sldId="2145705883"/>
            <ac:spMk id="3" creationId="{B8C00F7F-6BF1-FC93-4A9B-B12B4CAE1B1A}"/>
          </ac:spMkLst>
        </pc:spChg>
        <pc:spChg chg="add mod">
          <ac:chgData name="Okada,Yasuhisa (HP Country Mgmt) NBI-JP-T" userId="ca42a0cb-3b74-44cf-8a48-2d72186f18cb" providerId="ADAL" clId="{574729C2-4BFF-4C01-89DD-7B9E27BB7CC2}" dt="2024-11-07T00:43:40.839" v="2155" actId="20577"/>
          <ac:spMkLst>
            <pc:docMk/>
            <pc:sldMk cId="3754310885" sldId="2145705883"/>
            <ac:spMk id="4" creationId="{07A7D63C-8DD3-8746-DB69-93A460762F09}"/>
          </ac:spMkLst>
        </pc:spChg>
      </pc:sldChg>
    </pc:docChg>
  </pc:docChgLst>
  <pc:docChgLst>
    <pc:chgData name="Maeda,Dr.,Tomoko (DR BB) NBI-JP-T" userId="ab0e5360-7609-47f0-befa-c2e9f1a4146e" providerId="ADAL" clId="{45BF0759-F140-43A7-8EC7-CD163D38F226}"/>
    <pc:docChg chg="undo custSel addSld delSld modSld sldOrd">
      <pc:chgData name="Maeda,Dr.,Tomoko (DR BB) NBI-JP-T" userId="ab0e5360-7609-47f0-befa-c2e9f1a4146e" providerId="ADAL" clId="{45BF0759-F140-43A7-8EC7-CD163D38F226}" dt="2024-08-28T00:40:39.932" v="1171" actId="20577"/>
      <pc:docMkLst>
        <pc:docMk/>
      </pc:docMkLst>
      <pc:sldChg chg="modSp mod">
        <pc:chgData name="Maeda,Dr.,Tomoko (DR BB) NBI-JP-T" userId="ab0e5360-7609-47f0-befa-c2e9f1a4146e" providerId="ADAL" clId="{45BF0759-F140-43A7-8EC7-CD163D38F226}" dt="2024-08-28T00:15:19.884" v="0" actId="947"/>
        <pc:sldMkLst>
          <pc:docMk/>
          <pc:sldMk cId="1429912873" sldId="9801"/>
        </pc:sldMkLst>
        <pc:spChg chg="mod">
          <ac:chgData name="Maeda,Dr.,Tomoko (DR BB) NBI-JP-T" userId="ab0e5360-7609-47f0-befa-c2e9f1a4146e" providerId="ADAL" clId="{45BF0759-F140-43A7-8EC7-CD163D38F226}" dt="2024-08-28T00:15:19.884" v="0" actId="947"/>
          <ac:spMkLst>
            <pc:docMk/>
            <pc:sldMk cId="1429912873" sldId="9801"/>
            <ac:spMk id="10" creationId="{6723DFFC-7A84-40F2-69DD-524819653FC2}"/>
          </ac:spMkLst>
        </pc:spChg>
      </pc:sldChg>
      <pc:sldChg chg="modSp mod">
        <pc:chgData name="Maeda,Dr.,Tomoko (DR BB) NBI-JP-T" userId="ab0e5360-7609-47f0-befa-c2e9f1a4146e" providerId="ADAL" clId="{45BF0759-F140-43A7-8EC7-CD163D38F226}" dt="2024-08-28T00:16:35.878" v="66" actId="207"/>
        <pc:sldMkLst>
          <pc:docMk/>
          <pc:sldMk cId="1580491589" sldId="9826"/>
        </pc:sldMkLst>
        <pc:spChg chg="mod">
          <ac:chgData name="Maeda,Dr.,Tomoko (DR BB) NBI-JP-T" userId="ab0e5360-7609-47f0-befa-c2e9f1a4146e" providerId="ADAL" clId="{45BF0759-F140-43A7-8EC7-CD163D38F226}" dt="2024-08-28T00:16:35.878" v="66" actId="207"/>
          <ac:spMkLst>
            <pc:docMk/>
            <pc:sldMk cId="1580491589" sldId="9826"/>
            <ac:spMk id="2" creationId="{D64ED048-6433-1AF5-CB5A-7763E84AF256}"/>
          </ac:spMkLst>
        </pc:spChg>
        <pc:spChg chg="mod">
          <ac:chgData name="Maeda,Dr.,Tomoko (DR BB) NBI-JP-T" userId="ab0e5360-7609-47f0-befa-c2e9f1a4146e" providerId="ADAL" clId="{45BF0759-F140-43A7-8EC7-CD163D38F226}" dt="2024-08-28T00:16:22.327" v="64" actId="20577"/>
          <ac:spMkLst>
            <pc:docMk/>
            <pc:sldMk cId="1580491589" sldId="9826"/>
            <ac:spMk id="3" creationId="{F2F85441-FBCC-0850-36C2-07D8A266B5D3}"/>
          </ac:spMkLst>
        </pc:spChg>
      </pc:sldChg>
      <pc:sldChg chg="addSp delSp modSp mod">
        <pc:chgData name="Maeda,Dr.,Tomoko (DR BB) NBI-JP-T" userId="ab0e5360-7609-47f0-befa-c2e9f1a4146e" providerId="ADAL" clId="{45BF0759-F140-43A7-8EC7-CD163D38F226}" dt="2024-08-28T00:38:34.365" v="1082" actId="20577"/>
        <pc:sldMkLst>
          <pc:docMk/>
          <pc:sldMk cId="88486285" sldId="2145705847"/>
        </pc:sldMkLst>
        <pc:spChg chg="mod">
          <ac:chgData name="Maeda,Dr.,Tomoko (DR BB) NBI-JP-T" userId="ab0e5360-7609-47f0-befa-c2e9f1a4146e" providerId="ADAL" clId="{45BF0759-F140-43A7-8EC7-CD163D38F226}" dt="2024-08-28T00:26:45.395" v="685"/>
          <ac:spMkLst>
            <pc:docMk/>
            <pc:sldMk cId="88486285" sldId="2145705847"/>
            <ac:spMk id="2" creationId="{D64ED048-6433-1AF5-CB5A-7763E84AF256}"/>
          </ac:spMkLst>
        </pc:spChg>
        <pc:spChg chg="mod">
          <ac:chgData name="Maeda,Dr.,Tomoko (DR BB) NBI-JP-T" userId="ab0e5360-7609-47f0-befa-c2e9f1a4146e" providerId="ADAL" clId="{45BF0759-F140-43A7-8EC7-CD163D38F226}" dt="2024-08-28T00:38:34.365" v="1082" actId="20577"/>
          <ac:spMkLst>
            <pc:docMk/>
            <pc:sldMk cId="88486285" sldId="2145705847"/>
            <ac:spMk id="3" creationId="{F2F85441-FBCC-0850-36C2-07D8A266B5D3}"/>
          </ac:spMkLst>
        </pc:spChg>
        <pc:spChg chg="del">
          <ac:chgData name="Maeda,Dr.,Tomoko (DR BB) NBI-JP-T" userId="ab0e5360-7609-47f0-befa-c2e9f1a4146e" providerId="ADAL" clId="{45BF0759-F140-43A7-8EC7-CD163D38F226}" dt="2024-08-28T00:21:44.399" v="353" actId="478"/>
          <ac:spMkLst>
            <pc:docMk/>
            <pc:sldMk cId="88486285" sldId="2145705847"/>
            <ac:spMk id="4" creationId="{6A3CB44F-5CB0-0FC6-31EE-246288C5E0F8}"/>
          </ac:spMkLst>
        </pc:spChg>
        <pc:spChg chg="add mod">
          <ac:chgData name="Maeda,Dr.,Tomoko (DR BB) NBI-JP-T" userId="ab0e5360-7609-47f0-befa-c2e9f1a4146e" providerId="ADAL" clId="{45BF0759-F140-43A7-8EC7-CD163D38F226}" dt="2024-08-28T00:23:05.745" v="412" actId="403"/>
          <ac:spMkLst>
            <pc:docMk/>
            <pc:sldMk cId="88486285" sldId="2145705847"/>
            <ac:spMk id="5" creationId="{FD1C18DC-4E98-304F-07CC-BE8B622A0F0E}"/>
          </ac:spMkLst>
        </pc:spChg>
      </pc:sldChg>
      <pc:sldChg chg="delSp modSp mod">
        <pc:chgData name="Maeda,Dr.,Tomoko (DR BB) NBI-JP-T" userId="ab0e5360-7609-47f0-befa-c2e9f1a4146e" providerId="ADAL" clId="{45BF0759-F140-43A7-8EC7-CD163D38F226}" dt="2024-08-28T00:37:09.053" v="1061" actId="20577"/>
        <pc:sldMkLst>
          <pc:docMk/>
          <pc:sldMk cId="3419736374" sldId="2145705850"/>
        </pc:sldMkLst>
        <pc:spChg chg="mod">
          <ac:chgData name="Maeda,Dr.,Tomoko (DR BB) NBI-JP-T" userId="ab0e5360-7609-47f0-befa-c2e9f1a4146e" providerId="ADAL" clId="{45BF0759-F140-43A7-8EC7-CD163D38F226}" dt="2024-08-28T00:28:58.658" v="802" actId="20577"/>
          <ac:spMkLst>
            <pc:docMk/>
            <pc:sldMk cId="3419736374" sldId="2145705850"/>
            <ac:spMk id="2" creationId="{D64ED048-6433-1AF5-CB5A-7763E84AF256}"/>
          </ac:spMkLst>
        </pc:spChg>
        <pc:spChg chg="mod">
          <ac:chgData name="Maeda,Dr.,Tomoko (DR BB) NBI-JP-T" userId="ab0e5360-7609-47f0-befa-c2e9f1a4146e" providerId="ADAL" clId="{45BF0759-F140-43A7-8EC7-CD163D38F226}" dt="2024-08-28T00:37:09.053" v="1061" actId="20577"/>
          <ac:spMkLst>
            <pc:docMk/>
            <pc:sldMk cId="3419736374" sldId="2145705850"/>
            <ac:spMk id="3" creationId="{F2F85441-FBCC-0850-36C2-07D8A266B5D3}"/>
          </ac:spMkLst>
        </pc:spChg>
        <pc:spChg chg="del">
          <ac:chgData name="Maeda,Dr.,Tomoko (DR BB) NBI-JP-T" userId="ab0e5360-7609-47f0-befa-c2e9f1a4146e" providerId="ADAL" clId="{45BF0759-F140-43A7-8EC7-CD163D38F226}" dt="2024-08-28T00:35:58.531" v="939" actId="478"/>
          <ac:spMkLst>
            <pc:docMk/>
            <pc:sldMk cId="3419736374" sldId="2145705850"/>
            <ac:spMk id="4" creationId="{644B58DF-9E04-4403-2157-2D80E14A3398}"/>
          </ac:spMkLst>
        </pc:spChg>
        <pc:spChg chg="del">
          <ac:chgData name="Maeda,Dr.,Tomoko (DR BB) NBI-JP-T" userId="ab0e5360-7609-47f0-befa-c2e9f1a4146e" providerId="ADAL" clId="{45BF0759-F140-43A7-8EC7-CD163D38F226}" dt="2024-08-28T00:36:06.748" v="942" actId="478"/>
          <ac:spMkLst>
            <pc:docMk/>
            <pc:sldMk cId="3419736374" sldId="2145705850"/>
            <ac:spMk id="6" creationId="{2CBC3182-4CCB-6FB5-D22A-A9322D5B4B74}"/>
          </ac:spMkLst>
        </pc:spChg>
      </pc:sldChg>
      <pc:sldChg chg="delSp modSp mod ord">
        <pc:chgData name="Maeda,Dr.,Tomoko (DR BB) NBI-JP-T" userId="ab0e5360-7609-47f0-befa-c2e9f1a4146e" providerId="ADAL" clId="{45BF0759-F140-43A7-8EC7-CD163D38F226}" dt="2024-08-28T00:30:12.729" v="921" actId="478"/>
        <pc:sldMkLst>
          <pc:docMk/>
          <pc:sldMk cId="3637493249" sldId="2145705852"/>
        </pc:sldMkLst>
        <pc:spChg chg="mod">
          <ac:chgData name="Maeda,Dr.,Tomoko (DR BB) NBI-JP-T" userId="ab0e5360-7609-47f0-befa-c2e9f1a4146e" providerId="ADAL" clId="{45BF0759-F140-43A7-8EC7-CD163D38F226}" dt="2024-08-28T00:26:39.412" v="680" actId="20577"/>
          <ac:spMkLst>
            <pc:docMk/>
            <pc:sldMk cId="3637493249" sldId="2145705852"/>
            <ac:spMk id="2" creationId="{D64ED048-6433-1AF5-CB5A-7763E84AF256}"/>
          </ac:spMkLst>
        </pc:spChg>
        <pc:spChg chg="mod">
          <ac:chgData name="Maeda,Dr.,Tomoko (DR BB) NBI-JP-T" userId="ab0e5360-7609-47f0-befa-c2e9f1a4146e" providerId="ADAL" clId="{45BF0759-F140-43A7-8EC7-CD163D38F226}" dt="2024-08-28T00:27:18.512" v="725" actId="20577"/>
          <ac:spMkLst>
            <pc:docMk/>
            <pc:sldMk cId="3637493249" sldId="2145705852"/>
            <ac:spMk id="3" creationId="{F2F85441-FBCC-0850-36C2-07D8A266B5D3}"/>
          </ac:spMkLst>
        </pc:spChg>
        <pc:spChg chg="del">
          <ac:chgData name="Maeda,Dr.,Tomoko (DR BB) NBI-JP-T" userId="ab0e5360-7609-47f0-befa-c2e9f1a4146e" providerId="ADAL" clId="{45BF0759-F140-43A7-8EC7-CD163D38F226}" dt="2024-08-28T00:30:12.729" v="921" actId="478"/>
          <ac:spMkLst>
            <pc:docMk/>
            <pc:sldMk cId="3637493249" sldId="2145705852"/>
            <ac:spMk id="4" creationId="{B7D5E1A8-C572-510C-3443-DA881C3A3637}"/>
          </ac:spMkLst>
        </pc:spChg>
      </pc:sldChg>
      <pc:sldChg chg="addSp delSp modSp mod">
        <pc:chgData name="Maeda,Dr.,Tomoko (DR BB) NBI-JP-T" userId="ab0e5360-7609-47f0-befa-c2e9f1a4146e" providerId="ADAL" clId="{45BF0759-F140-43A7-8EC7-CD163D38F226}" dt="2024-08-28T00:40:39.932" v="1171" actId="20577"/>
        <pc:sldMkLst>
          <pc:docMk/>
          <pc:sldMk cId="325149364" sldId="2145705857"/>
        </pc:sldMkLst>
        <pc:spChg chg="mod">
          <ac:chgData name="Maeda,Dr.,Tomoko (DR BB) NBI-JP-T" userId="ab0e5360-7609-47f0-befa-c2e9f1a4146e" providerId="ADAL" clId="{45BF0759-F140-43A7-8EC7-CD163D38F226}" dt="2024-08-28T00:39:58.151" v="1100" actId="20577"/>
          <ac:spMkLst>
            <pc:docMk/>
            <pc:sldMk cId="325149364" sldId="2145705857"/>
            <ac:spMk id="3" creationId="{975ECAA1-A1E8-419C-04DD-AD1597820E21}"/>
          </ac:spMkLst>
        </pc:spChg>
        <pc:spChg chg="add del">
          <ac:chgData name="Maeda,Dr.,Tomoko (DR BB) NBI-JP-T" userId="ab0e5360-7609-47f0-befa-c2e9f1a4146e" providerId="ADAL" clId="{45BF0759-F140-43A7-8EC7-CD163D38F226}" dt="2024-08-28T00:37:46.940" v="1066" actId="22"/>
          <ac:spMkLst>
            <pc:docMk/>
            <pc:sldMk cId="325149364" sldId="2145705857"/>
            <ac:spMk id="9" creationId="{4FEFC1AD-C903-0449-2BE4-E0562DA4F784}"/>
          </ac:spMkLst>
        </pc:spChg>
        <pc:spChg chg="add del mod">
          <ac:chgData name="Maeda,Dr.,Tomoko (DR BB) NBI-JP-T" userId="ab0e5360-7609-47f0-befa-c2e9f1a4146e" providerId="ADAL" clId="{45BF0759-F140-43A7-8EC7-CD163D38F226}" dt="2024-08-28T00:38:09.105" v="1072" actId="22"/>
          <ac:spMkLst>
            <pc:docMk/>
            <pc:sldMk cId="325149364" sldId="2145705857"/>
            <ac:spMk id="11" creationId="{C73E55B3-0D9B-5609-1EBF-19EA74C9C9DA}"/>
          </ac:spMkLst>
        </pc:spChg>
        <pc:spChg chg="add mod">
          <ac:chgData name="Maeda,Dr.,Tomoko (DR BB) NBI-JP-T" userId="ab0e5360-7609-47f0-befa-c2e9f1a4146e" providerId="ADAL" clId="{45BF0759-F140-43A7-8EC7-CD163D38F226}" dt="2024-08-28T00:40:39.932" v="1171" actId="20577"/>
          <ac:spMkLst>
            <pc:docMk/>
            <pc:sldMk cId="325149364" sldId="2145705857"/>
            <ac:spMk id="14" creationId="{6EB6022D-8F88-B613-2285-73094B26C540}"/>
          </ac:spMkLst>
        </pc:spChg>
      </pc:sldChg>
      <pc:sldChg chg="modSp mod ord">
        <pc:chgData name="Maeda,Dr.,Tomoko (DR BB) NBI-JP-T" userId="ab0e5360-7609-47f0-befa-c2e9f1a4146e" providerId="ADAL" clId="{45BF0759-F140-43A7-8EC7-CD163D38F226}" dt="2024-08-28T00:37:15.965" v="1063"/>
        <pc:sldMkLst>
          <pc:docMk/>
          <pc:sldMk cId="2555844107" sldId="2145705860"/>
        </pc:sldMkLst>
        <pc:spChg chg="mod">
          <ac:chgData name="Maeda,Dr.,Tomoko (DR BB) NBI-JP-T" userId="ab0e5360-7609-47f0-befa-c2e9f1a4146e" providerId="ADAL" clId="{45BF0759-F140-43A7-8EC7-CD163D38F226}" dt="2024-08-28T00:29:55.360" v="920" actId="20577"/>
          <ac:spMkLst>
            <pc:docMk/>
            <pc:sldMk cId="2555844107" sldId="2145705860"/>
            <ac:spMk id="2" creationId="{D64ED048-6433-1AF5-CB5A-7763E84AF256}"/>
          </ac:spMkLst>
        </pc:spChg>
        <pc:spChg chg="mod">
          <ac:chgData name="Maeda,Dr.,Tomoko (DR BB) NBI-JP-T" userId="ab0e5360-7609-47f0-befa-c2e9f1a4146e" providerId="ADAL" clId="{45BF0759-F140-43A7-8EC7-CD163D38F226}" dt="2024-08-28T00:29:19.466" v="808" actId="21"/>
          <ac:spMkLst>
            <pc:docMk/>
            <pc:sldMk cId="2555844107" sldId="2145705860"/>
            <ac:spMk id="15" creationId="{FE37B22C-9237-2015-7BE1-FBE7BE7C5CEC}"/>
          </ac:spMkLst>
        </pc:spChg>
      </pc:sldChg>
      <pc:sldChg chg="del">
        <pc:chgData name="Maeda,Dr.,Tomoko (DR BB) NBI-JP-T" userId="ab0e5360-7609-47f0-befa-c2e9f1a4146e" providerId="ADAL" clId="{45BF0759-F140-43A7-8EC7-CD163D38F226}" dt="2024-08-28T00:16:40.061" v="67" actId="47"/>
        <pc:sldMkLst>
          <pc:docMk/>
          <pc:sldMk cId="3651612513" sldId="2145705861"/>
        </pc:sldMkLst>
      </pc:sldChg>
      <pc:sldChg chg="del">
        <pc:chgData name="Maeda,Dr.,Tomoko (DR BB) NBI-JP-T" userId="ab0e5360-7609-47f0-befa-c2e9f1a4146e" providerId="ADAL" clId="{45BF0759-F140-43A7-8EC7-CD163D38F226}" dt="2024-08-28T00:27:49.645" v="783" actId="47"/>
        <pc:sldMkLst>
          <pc:docMk/>
          <pc:sldMk cId="3622995358" sldId="2145705862"/>
        </pc:sldMkLst>
      </pc:sldChg>
      <pc:sldChg chg="modSp mod">
        <pc:chgData name="Maeda,Dr.,Tomoko (DR BB) NBI-JP-T" userId="ab0e5360-7609-47f0-befa-c2e9f1a4146e" providerId="ADAL" clId="{45BF0759-F140-43A7-8EC7-CD163D38F226}" dt="2024-08-28T00:38:48.037" v="1083" actId="20577"/>
        <pc:sldMkLst>
          <pc:docMk/>
          <pc:sldMk cId="1792103793" sldId="2145705864"/>
        </pc:sldMkLst>
        <pc:spChg chg="mod">
          <ac:chgData name="Maeda,Dr.,Tomoko (DR BB) NBI-JP-T" userId="ab0e5360-7609-47f0-befa-c2e9f1a4146e" providerId="ADAL" clId="{45BF0759-F140-43A7-8EC7-CD163D38F226}" dt="2024-08-28T00:38:48.037" v="1083" actId="20577"/>
          <ac:spMkLst>
            <pc:docMk/>
            <pc:sldMk cId="1792103793" sldId="2145705864"/>
            <ac:spMk id="15" creationId="{FE37B22C-9237-2015-7BE1-FBE7BE7C5CEC}"/>
          </ac:spMkLst>
        </pc:spChg>
      </pc:sldChg>
      <pc:sldChg chg="delSp modSp mod">
        <pc:chgData name="Maeda,Dr.,Tomoko (DR BB) NBI-JP-T" userId="ab0e5360-7609-47f0-befa-c2e9f1a4146e" providerId="ADAL" clId="{45BF0759-F140-43A7-8EC7-CD163D38F226}" dt="2024-08-28T00:21:33.664" v="349" actId="478"/>
        <pc:sldMkLst>
          <pc:docMk/>
          <pc:sldMk cId="1969981502" sldId="2145705865"/>
        </pc:sldMkLst>
        <pc:spChg chg="mod">
          <ac:chgData name="Maeda,Dr.,Tomoko (DR BB) NBI-JP-T" userId="ab0e5360-7609-47f0-befa-c2e9f1a4146e" providerId="ADAL" clId="{45BF0759-F140-43A7-8EC7-CD163D38F226}" dt="2024-08-28T00:21:30.195" v="348" actId="108"/>
          <ac:spMkLst>
            <pc:docMk/>
            <pc:sldMk cId="1969981502" sldId="2145705865"/>
            <ac:spMk id="2" creationId="{D64ED048-6433-1AF5-CB5A-7763E84AF256}"/>
          </ac:spMkLst>
        </pc:spChg>
        <pc:spChg chg="mod">
          <ac:chgData name="Maeda,Dr.,Tomoko (DR BB) NBI-JP-T" userId="ab0e5360-7609-47f0-befa-c2e9f1a4146e" providerId="ADAL" clId="{45BF0759-F140-43A7-8EC7-CD163D38F226}" dt="2024-08-28T00:21:00.612" v="324" actId="122"/>
          <ac:spMkLst>
            <pc:docMk/>
            <pc:sldMk cId="1969981502" sldId="2145705865"/>
            <ac:spMk id="3" creationId="{F2F85441-FBCC-0850-36C2-07D8A266B5D3}"/>
          </ac:spMkLst>
        </pc:spChg>
        <pc:spChg chg="del">
          <ac:chgData name="Maeda,Dr.,Tomoko (DR BB) NBI-JP-T" userId="ab0e5360-7609-47f0-befa-c2e9f1a4146e" providerId="ADAL" clId="{45BF0759-F140-43A7-8EC7-CD163D38F226}" dt="2024-08-28T00:16:47.761" v="68" actId="478"/>
          <ac:spMkLst>
            <pc:docMk/>
            <pc:sldMk cId="1969981502" sldId="2145705865"/>
            <ac:spMk id="4" creationId="{A29BC2E2-2B4C-B3A6-3FD8-49F67B7EEA56}"/>
          </ac:spMkLst>
        </pc:spChg>
        <pc:spChg chg="del">
          <ac:chgData name="Maeda,Dr.,Tomoko (DR BB) NBI-JP-T" userId="ab0e5360-7609-47f0-befa-c2e9f1a4146e" providerId="ADAL" clId="{45BF0759-F140-43A7-8EC7-CD163D38F226}" dt="2024-08-28T00:21:33.664" v="349" actId="478"/>
          <ac:spMkLst>
            <pc:docMk/>
            <pc:sldMk cId="1969981502" sldId="2145705865"/>
            <ac:spMk id="5" creationId="{69762FA4-6C9E-FCD5-DDD1-5C565E4A5377}"/>
          </ac:spMkLst>
        </pc:spChg>
      </pc:sldChg>
      <pc:sldChg chg="del">
        <pc:chgData name="Maeda,Dr.,Tomoko (DR BB) NBI-JP-T" userId="ab0e5360-7609-47f0-befa-c2e9f1a4146e" providerId="ADAL" clId="{45BF0759-F140-43A7-8EC7-CD163D38F226}" dt="2024-08-28T00:20:46.303" v="322" actId="47"/>
        <pc:sldMkLst>
          <pc:docMk/>
          <pc:sldMk cId="824850528" sldId="2145705866"/>
        </pc:sldMkLst>
      </pc:sldChg>
      <pc:sldChg chg="del">
        <pc:chgData name="Maeda,Dr.,Tomoko (DR BB) NBI-JP-T" userId="ab0e5360-7609-47f0-befa-c2e9f1a4146e" providerId="ADAL" clId="{45BF0759-F140-43A7-8EC7-CD163D38F226}" dt="2024-08-28T00:20:48.613" v="323" actId="47"/>
        <pc:sldMkLst>
          <pc:docMk/>
          <pc:sldMk cId="4100796986" sldId="2145705868"/>
        </pc:sldMkLst>
      </pc:sldChg>
      <pc:sldChg chg="addSp delSp modSp new mod">
        <pc:chgData name="Maeda,Dr.,Tomoko (DR BB) NBI-JP-T" userId="ab0e5360-7609-47f0-befa-c2e9f1a4146e" providerId="ADAL" clId="{45BF0759-F140-43A7-8EC7-CD163D38F226}" dt="2024-08-28T00:28:45.912" v="788" actId="1076"/>
        <pc:sldMkLst>
          <pc:docMk/>
          <pc:sldMk cId="1678467692" sldId="2145705870"/>
        </pc:sldMkLst>
        <pc:spChg chg="add del">
          <ac:chgData name="Maeda,Dr.,Tomoko (DR BB) NBI-JP-T" userId="ab0e5360-7609-47f0-befa-c2e9f1a4146e" providerId="ADAL" clId="{45BF0759-F140-43A7-8EC7-CD163D38F226}" dt="2024-08-28T00:28:37.808" v="786" actId="22"/>
          <ac:spMkLst>
            <pc:docMk/>
            <pc:sldMk cId="1678467692" sldId="2145705870"/>
            <ac:spMk id="6" creationId="{CC7198C6-6F4C-C325-E1E4-916D1942DF09}"/>
          </ac:spMkLst>
        </pc:spChg>
        <pc:spChg chg="add mod">
          <ac:chgData name="Maeda,Dr.,Tomoko (DR BB) NBI-JP-T" userId="ab0e5360-7609-47f0-befa-c2e9f1a4146e" providerId="ADAL" clId="{45BF0759-F140-43A7-8EC7-CD163D38F226}" dt="2024-08-28T00:28:45.912" v="788" actId="1076"/>
          <ac:spMkLst>
            <pc:docMk/>
            <pc:sldMk cId="1678467692" sldId="2145705870"/>
            <ac:spMk id="8" creationId="{E02414C6-6849-364C-E87F-893205EEE1C3}"/>
          </ac:spMkLst>
        </pc:spChg>
      </pc:sldChg>
      <pc:sldChg chg="addSp modSp new mod">
        <pc:chgData name="Maeda,Dr.,Tomoko (DR BB) NBI-JP-T" userId="ab0e5360-7609-47f0-befa-c2e9f1a4146e" providerId="ADAL" clId="{45BF0759-F140-43A7-8EC7-CD163D38F226}" dt="2024-08-28T00:35:43.363" v="938" actId="20577"/>
        <pc:sldMkLst>
          <pc:docMk/>
          <pc:sldMk cId="3271683372" sldId="2145705871"/>
        </pc:sldMkLst>
        <pc:spChg chg="add mod">
          <ac:chgData name="Maeda,Dr.,Tomoko (DR BB) NBI-JP-T" userId="ab0e5360-7609-47f0-befa-c2e9f1a4146e" providerId="ADAL" clId="{45BF0759-F140-43A7-8EC7-CD163D38F226}" dt="2024-08-28T00:35:43.363" v="938" actId="20577"/>
          <ac:spMkLst>
            <pc:docMk/>
            <pc:sldMk cId="3271683372" sldId="2145705871"/>
            <ac:spMk id="5" creationId="{31298EA7-E326-4604-C21F-9A23C10C3DD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9CE5FC-190B-4821-93E0-A7FC6AE68B5C}" type="datetimeFigureOut">
              <a:rPr kumimoji="1" lang="ja-JP" altLang="en-US" smtClean="0"/>
              <a:t>2024/12/17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6F9F10-AE18-4424-B7EC-3A1935E0F6FA}" type="slidenum">
              <a:rPr kumimoji="1" lang="ja-JP" altLang="en-US" smtClean="0"/>
              <a:t>‹#›</a:t>
            </a:fld>
            <a:endParaRPr kumimoji="1" lang="ja-JP" altLang="en-US"/>
          </a:p>
        </p:txBody>
      </p:sp>
    </p:spTree>
    <p:extLst>
      <p:ext uri="{BB962C8B-B14F-4D97-AF65-F5344CB8AC3E}">
        <p14:creationId xmlns:p14="http://schemas.microsoft.com/office/powerpoint/2010/main" val="6369815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endParaRPr lang="de-DE"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3267742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de-DE"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3603486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de-DE"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4008878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endParaRPr lang="en-US" altLang="ja-JP"/>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36988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endParaRPr lang="en-US" altLang="ja-JP"/>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2506675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endParaRPr lang="en-US" altLang="ja-JP"/>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288047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endParaRPr lang="en-US" altLang="ja-JP"/>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2876708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r>
              <a:rPr lang="en-US" altLang="ja-JP"/>
              <a:t>【</a:t>
            </a:r>
            <a:r>
              <a:rPr lang="ja-JP" altLang="en-US"/>
              <a:t>ロジ</a:t>
            </a:r>
            <a:r>
              <a:rPr lang="en-US" altLang="ja-JP"/>
              <a:t>】</a:t>
            </a:r>
          </a:p>
          <a:p>
            <a:pPr marL="171450" indent="-171450">
              <a:buFont typeface="Arial" panose="020B0604020202020204" pitchFamily="34" charset="0"/>
              <a:buChar char="•"/>
            </a:pPr>
            <a:endParaRPr lang="de-DE"/>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4143863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1582006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de-DE"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3110361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6250" y="611188"/>
            <a:ext cx="5903913" cy="33210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de-DE"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rPr>
              <a:t>Presentation title    |    ONLY FOR INTERNAL USE</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88EF01-4040-4B6C-80FD-9D313BD6F632}" type="slidenum">
              <a:rPr kumimoji="0" lang="en-US" sz="800" b="0" i="0" u="none" strike="noStrike" kern="1200" cap="none" spc="0" normalizeH="0" baseline="0" noProof="0" smtClean="0">
                <a:ln>
                  <a:noFill/>
                </a:ln>
                <a:solidFill>
                  <a:srgbClr val="08312A"/>
                </a:solidFill>
                <a:effectLst/>
                <a:uLnTx/>
                <a:uFillTx/>
                <a:latin typeface="Boehringer Forward Text" panose="0200050000000002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a:ln>
                <a:noFill/>
              </a:ln>
              <a:solidFill>
                <a:srgbClr val="08312A"/>
              </a:solidFill>
              <a:effectLst/>
              <a:uLnTx/>
              <a:uFillTx/>
              <a:latin typeface="Boehringer Forward Text" panose="02000500000000020000" pitchFamily="2" charset="0"/>
              <a:ea typeface="+mn-ea"/>
              <a:cs typeface="+mn-cs"/>
            </a:endParaRPr>
          </a:p>
        </p:txBody>
      </p:sp>
    </p:spTree>
    <p:extLst>
      <p:ext uri="{BB962C8B-B14F-4D97-AF65-F5344CB8AC3E}">
        <p14:creationId xmlns:p14="http://schemas.microsoft.com/office/powerpoint/2010/main" val="32803561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svg"/><Relationship Id="rId4" Type="http://schemas.openxmlformats.org/officeDocument/2006/relationships/image" Target="../media/image8.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2.xml"/><Relationship Id="rId5" Type="http://schemas.openxmlformats.org/officeDocument/2006/relationships/image" Target="../media/image9.svg"/><Relationship Id="rId4" Type="http://schemas.openxmlformats.org/officeDocument/2006/relationships/image" Target="../media/image8.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14.png"/><Relationship Id="rId5" Type="http://schemas.openxmlformats.org/officeDocument/2006/relationships/image" Target="../media/image17.svg"/><Relationship Id="rId4" Type="http://schemas.openxmlformats.org/officeDocument/2006/relationships/image" Target="../media/image4.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14.png"/><Relationship Id="rId5" Type="http://schemas.openxmlformats.org/officeDocument/2006/relationships/image" Target="../media/image16.svg"/><Relationship Id="rId4" Type="http://schemas.openxmlformats.org/officeDocument/2006/relationships/image" Target="../media/image4.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5.svg"/><Relationship Id="rId4" Type="http://schemas.openxmlformats.org/officeDocument/2006/relationships/image" Target="../media/image4.png"/></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6.svg"/><Relationship Id="rId4" Type="http://schemas.openxmlformats.org/officeDocument/2006/relationships/image" Target="../media/image4.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bright)">
    <p:bg bwMode="gray">
      <p:bgPr>
        <a:solidFill>
          <a:schemeClr val="tx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bwMode="gray">
          <a:xfrm>
            <a:off x="479425" y="2637000"/>
            <a:ext cx="8280755" cy="1584000"/>
          </a:xfrm>
        </p:spPr>
        <p:txBody>
          <a:bodyPr anchor="b"/>
          <a:lstStyle>
            <a:lvl1pPr algn="l">
              <a:defRPr sz="4800" b="1" i="0">
                <a:solidFill>
                  <a:schemeClr val="bg2"/>
                </a:solidFill>
                <a:latin typeface="+mj-lt"/>
              </a:defRPr>
            </a:lvl1pPr>
          </a:lstStyle>
          <a:p>
            <a:r>
              <a:rPr lang="en-US"/>
              <a:t>Presentation title</a:t>
            </a:r>
          </a:p>
        </p:txBody>
      </p:sp>
      <p:sp>
        <p:nvSpPr>
          <p:cNvPr id="3" name="Untertitel 2"/>
          <p:cNvSpPr>
            <a:spLocks noGrp="1"/>
          </p:cNvSpPr>
          <p:nvPr>
            <p:ph type="subTitle" idx="1" hasCustomPrompt="1"/>
          </p:nvPr>
        </p:nvSpPr>
        <p:spPr bwMode="gray">
          <a:xfrm>
            <a:off x="479425" y="4437120"/>
            <a:ext cx="8281375" cy="936000"/>
          </a:xfrm>
        </p:spPr>
        <p:txBody>
          <a:bodyPr/>
          <a:lstStyle>
            <a:lvl1pPr marL="0" indent="0" algn="l">
              <a:lnSpc>
                <a:spcPct val="100000"/>
              </a:lnSpc>
              <a:spcBef>
                <a:spcPts val="0"/>
              </a:spcBef>
              <a:spcAft>
                <a:spcPts val="2400"/>
              </a:spcAft>
              <a:buFont typeface="Arial" panose="020B0604020202020204" pitchFamily="34" charset="0"/>
              <a:buNone/>
              <a:defRPr sz="2400" b="0">
                <a:solidFill>
                  <a:schemeClr val="bg2"/>
                </a:solidFill>
                <a:latin typeface="+mj-lt"/>
              </a:defRPr>
            </a:lvl1pPr>
            <a:lvl2pPr marL="0" indent="0" algn="l">
              <a:lnSpc>
                <a:spcPct val="100000"/>
              </a:lnSpc>
              <a:spcBef>
                <a:spcPts val="0"/>
              </a:spcBef>
              <a:spcAft>
                <a:spcPts val="0"/>
              </a:spcAft>
              <a:buFont typeface="Arial" panose="020B0604020202020204" pitchFamily="34" charset="0"/>
              <a:buNone/>
              <a:defRPr sz="1600" b="0">
                <a:solidFill>
                  <a:schemeClr val="bg2"/>
                </a:solidFill>
              </a:defRPr>
            </a:lvl2pPr>
            <a:lvl3pPr marL="0" indent="0" algn="l">
              <a:lnSpc>
                <a:spcPct val="100000"/>
              </a:lnSpc>
              <a:spcBef>
                <a:spcPts val="0"/>
              </a:spcBef>
              <a:spcAft>
                <a:spcPts val="0"/>
              </a:spcAft>
              <a:buFont typeface="Arial" panose="020B0604020202020204" pitchFamily="34" charset="0"/>
              <a:buNone/>
              <a:defRPr sz="1600" b="0">
                <a:solidFill>
                  <a:schemeClr val="bg2"/>
                </a:solidFill>
              </a:defRPr>
            </a:lvl3pPr>
            <a:lvl4pPr marL="0" indent="0" algn="l">
              <a:lnSpc>
                <a:spcPct val="100000"/>
              </a:lnSpc>
              <a:spcBef>
                <a:spcPts val="0"/>
              </a:spcBef>
              <a:spcAft>
                <a:spcPts val="0"/>
              </a:spcAft>
              <a:buFont typeface="Arial" panose="020B0604020202020204" pitchFamily="34" charset="0"/>
              <a:buNone/>
              <a:defRPr sz="1600" b="0">
                <a:solidFill>
                  <a:schemeClr val="bg2"/>
                </a:solidFill>
              </a:defRPr>
            </a:lvl4pPr>
            <a:lvl5pPr marL="0" indent="0" algn="l">
              <a:lnSpc>
                <a:spcPct val="100000"/>
              </a:lnSpc>
              <a:spcBef>
                <a:spcPts val="0"/>
              </a:spcBef>
              <a:spcAft>
                <a:spcPts val="0"/>
              </a:spcAft>
              <a:buFont typeface="Arial" panose="020B0604020202020204" pitchFamily="34" charset="0"/>
              <a:buNone/>
              <a:defRPr sz="1600" b="0">
                <a:solidFill>
                  <a:schemeClr val="bg2"/>
                </a:solidFill>
              </a:defRPr>
            </a:lvl5pPr>
            <a:lvl6pPr marL="0" indent="0" algn="l">
              <a:lnSpc>
                <a:spcPct val="100000"/>
              </a:lnSpc>
              <a:spcBef>
                <a:spcPts val="0"/>
              </a:spcBef>
              <a:spcAft>
                <a:spcPts val="0"/>
              </a:spcAft>
              <a:buFont typeface="Arial" panose="020B0604020202020204" pitchFamily="34" charset="0"/>
              <a:buNone/>
              <a:defRPr sz="1600" b="0">
                <a:solidFill>
                  <a:schemeClr val="bg2"/>
                </a:solidFill>
              </a:defRPr>
            </a:lvl6pPr>
            <a:lvl7pPr marL="0" indent="0" algn="l">
              <a:lnSpc>
                <a:spcPct val="100000"/>
              </a:lnSpc>
              <a:spcBef>
                <a:spcPts val="0"/>
              </a:spcBef>
              <a:spcAft>
                <a:spcPts val="0"/>
              </a:spcAft>
              <a:buFont typeface="Arial" panose="020B0604020202020204" pitchFamily="34" charset="0"/>
              <a:buNone/>
              <a:defRPr sz="1600" b="0">
                <a:solidFill>
                  <a:schemeClr val="bg2"/>
                </a:solidFill>
              </a:defRPr>
            </a:lvl7pPr>
            <a:lvl8pPr marL="0" indent="0" algn="l">
              <a:lnSpc>
                <a:spcPct val="100000"/>
              </a:lnSpc>
              <a:spcBef>
                <a:spcPts val="0"/>
              </a:spcBef>
              <a:spcAft>
                <a:spcPts val="0"/>
              </a:spcAft>
              <a:buFont typeface="Arial" panose="020B0604020202020204" pitchFamily="34" charset="0"/>
              <a:buNone/>
              <a:defRPr sz="1600" b="0">
                <a:solidFill>
                  <a:schemeClr val="bg2"/>
                </a:solidFill>
              </a:defRPr>
            </a:lvl8pPr>
            <a:lvl9pPr marL="0" indent="0" algn="l">
              <a:lnSpc>
                <a:spcPct val="100000"/>
              </a:lnSpc>
              <a:spcBef>
                <a:spcPts val="0"/>
              </a:spcBef>
              <a:spcAft>
                <a:spcPts val="0"/>
              </a:spcAft>
              <a:buFont typeface="Arial" panose="020B0604020202020204" pitchFamily="34" charset="0"/>
              <a:buNone/>
              <a:defRPr sz="1600" b="0">
                <a:solidFill>
                  <a:schemeClr val="bg2"/>
                </a:solidFill>
              </a:defRPr>
            </a:lvl9pPr>
          </a:lstStyle>
          <a:p>
            <a:r>
              <a:rPr lang="en-US"/>
              <a:t>Subtitle of the presentation</a:t>
            </a:r>
          </a:p>
          <a:p>
            <a:pPr lvl="1"/>
            <a:r>
              <a:rPr lang="en-US"/>
              <a:t>Author | Date | Place</a:t>
            </a:r>
          </a:p>
        </p:txBody>
      </p:sp>
      <p:sp>
        <p:nvSpPr>
          <p:cNvPr id="10" name="Rechteck 9">
            <a:extLst>
              <a:ext uri="{FF2B5EF4-FFF2-40B4-BE49-F238E27FC236}">
                <a16:creationId xmlns:a16="http://schemas.microsoft.com/office/drawing/2014/main" id="{9B0B3083-709D-1FC7-BFBA-C4F2D3257FEE}"/>
              </a:ext>
              <a:ext uri="{C183D7F6-B498-43B3-948B-1728B52AA6E4}">
                <adec:decorative xmlns:adec="http://schemas.microsoft.com/office/drawing/2017/decorative" val="1"/>
              </a:ext>
            </a:extLst>
          </p:cNvPr>
          <p:cNvSpPr/>
          <p:nvPr userDrawn="1"/>
        </p:nvSpPr>
        <p:spPr bwMode="gray">
          <a:xfrm>
            <a:off x="0" y="5706000"/>
            <a:ext cx="9360000" cy="1152000"/>
          </a:xfrm>
          <a:prstGeom prst="rect">
            <a:avLst/>
          </a:prstGeom>
          <a:solidFill>
            <a:schemeClr val="tx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pic>
        <p:nvPicPr>
          <p:cNvPr id="8" name="Grafik 7">
            <a:extLst>
              <a:ext uri="{FF2B5EF4-FFF2-40B4-BE49-F238E27FC236}">
                <a16:creationId xmlns:a16="http://schemas.microsoft.com/office/drawing/2014/main" id="{6DB32D28-99E6-CEDB-1308-E8AA86413B9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8800" y="476672"/>
            <a:ext cx="1645200" cy="496608"/>
          </a:xfrm>
          <a:prstGeom prst="rect">
            <a:avLst/>
          </a:prstGeom>
        </p:spPr>
      </p:pic>
      <p:pic>
        <p:nvPicPr>
          <p:cNvPr id="9" name="Grafik 8">
            <a:extLst>
              <a:ext uri="{FF2B5EF4-FFF2-40B4-BE49-F238E27FC236}">
                <a16:creationId xmlns:a16="http://schemas.microsoft.com/office/drawing/2014/main" id="{B239B802-036F-AAEA-0DFE-B625A130C1D2}"/>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bwMode="gray">
          <a:xfrm>
            <a:off x="10094400" y="6166372"/>
            <a:ext cx="1620000" cy="214956"/>
          </a:xfrm>
          <a:prstGeom prst="rect">
            <a:avLst/>
          </a:prstGeom>
        </p:spPr>
      </p:pic>
      <p:sp>
        <p:nvSpPr>
          <p:cNvPr id="4" name="Fußzeilenplatzhalter 3">
            <a:extLst>
              <a:ext uri="{FF2B5EF4-FFF2-40B4-BE49-F238E27FC236}">
                <a16:creationId xmlns:a16="http://schemas.microsoft.com/office/drawing/2014/main" id="{584603D0-3740-CB40-9C94-D226811D1CE4}"/>
              </a:ext>
            </a:extLst>
          </p:cNvPr>
          <p:cNvSpPr>
            <a:spLocks noGrp="1"/>
          </p:cNvSpPr>
          <p:nvPr>
            <p:ph type="ftr" sz="quarter" idx="19"/>
          </p:nvPr>
        </p:nvSpPr>
        <p:spPr bwMode="gray">
          <a:xfrm>
            <a:off x="479936" y="6165328"/>
            <a:ext cx="5040000" cy="216000"/>
          </a:xfrm>
        </p:spPr>
        <p:txBody>
          <a:bodyPr/>
          <a:lstStyle>
            <a:lvl1pPr algn="l">
              <a:defRPr/>
            </a:lvl1pPr>
          </a:lstStyle>
          <a:p>
            <a:r>
              <a:rPr lang="en-US"/>
              <a:t>ONLY FOR INTERNAL USE</a:t>
            </a:r>
          </a:p>
        </p:txBody>
      </p:sp>
    </p:spTree>
    <p:extLst>
      <p:ext uri="{BB962C8B-B14F-4D97-AF65-F5344CB8AC3E}">
        <p14:creationId xmlns:p14="http://schemas.microsoft.com/office/powerpoint/2010/main" val="128865595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pter divider (image)">
    <p:bg>
      <p:bgPr>
        <a:solidFill>
          <a:schemeClr val="bg2"/>
        </a:solidFill>
        <a:effectLst/>
      </p:bgPr>
    </p:bg>
    <p:spTree>
      <p:nvGrpSpPr>
        <p:cNvPr id="1" name=""/>
        <p:cNvGrpSpPr/>
        <p:nvPr/>
      </p:nvGrpSpPr>
      <p:grpSpPr>
        <a:xfrm>
          <a:off x="0" y="0"/>
          <a:ext cx="0" cy="0"/>
          <a:chOff x="0" y="0"/>
          <a:chExt cx="0" cy="0"/>
        </a:xfrm>
      </p:grpSpPr>
      <p:sp>
        <p:nvSpPr>
          <p:cNvPr id="8" name="Bildplatzhalter 10">
            <a:extLst>
              <a:ext uri="{FF2B5EF4-FFF2-40B4-BE49-F238E27FC236}">
                <a16:creationId xmlns:a16="http://schemas.microsoft.com/office/drawing/2014/main" id="{47C26184-1D1B-92B8-25CF-5F2442C1A0BD}"/>
              </a:ext>
            </a:extLst>
          </p:cNvPr>
          <p:cNvSpPr>
            <a:spLocks noGrp="1"/>
          </p:cNvSpPr>
          <p:nvPr>
            <p:ph type="pic" sz="quarter" idx="10" hasCustomPrompt="1"/>
          </p:nvPr>
        </p:nvSpPr>
        <p:spPr bwMode="gray">
          <a:xfrm>
            <a:off x="6096000" y="0"/>
            <a:ext cx="6096000"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2" name="Titel 1"/>
          <p:cNvSpPr>
            <a:spLocks noGrp="1"/>
          </p:cNvSpPr>
          <p:nvPr>
            <p:ph type="title" hasCustomPrompt="1"/>
          </p:nvPr>
        </p:nvSpPr>
        <p:spPr bwMode="gray">
          <a:xfrm>
            <a:off x="479424" y="1412874"/>
            <a:ext cx="5329239" cy="1799861"/>
          </a:xfrm>
        </p:spPr>
        <p:txBody>
          <a:bodyPr anchor="b"/>
          <a:lstStyle>
            <a:lvl1pPr>
              <a:defRPr sz="4000">
                <a:solidFill>
                  <a:schemeClr val="tx2"/>
                </a:solidFill>
              </a:defRPr>
            </a:lvl1pPr>
          </a:lstStyle>
          <a:p>
            <a:r>
              <a:rPr lang="en-US"/>
              <a:t>Name of the current chapter</a:t>
            </a:r>
          </a:p>
        </p:txBody>
      </p:sp>
      <p:sp>
        <p:nvSpPr>
          <p:cNvPr id="9" name="Untertitel 2">
            <a:extLst>
              <a:ext uri="{FF2B5EF4-FFF2-40B4-BE49-F238E27FC236}">
                <a16:creationId xmlns:a16="http://schemas.microsoft.com/office/drawing/2014/main" id="{CB53F2D2-D116-44C8-A3EF-21A6F6DBA4E3}"/>
              </a:ext>
            </a:extLst>
          </p:cNvPr>
          <p:cNvSpPr>
            <a:spLocks noGrp="1"/>
          </p:cNvSpPr>
          <p:nvPr>
            <p:ph type="subTitle" idx="14" hasCustomPrompt="1"/>
          </p:nvPr>
        </p:nvSpPr>
        <p:spPr bwMode="gray">
          <a:xfrm>
            <a:off x="479424" y="3573016"/>
            <a:ext cx="5329239" cy="792088"/>
          </a:xfrm>
        </p:spPr>
        <p:txBody>
          <a:bodyPr/>
          <a:lstStyle>
            <a:lvl1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1pPr>
            <a:lvl2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2pPr>
            <a:lvl3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3pPr>
            <a:lvl4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4pPr>
            <a:lvl5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5pPr>
            <a:lvl6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6pPr>
            <a:lvl7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7pPr>
            <a:lvl8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8pPr>
            <a:lvl9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9pPr>
          </a:lstStyle>
          <a:p>
            <a:r>
              <a:rPr lang="en-US"/>
              <a:t>Optional short description</a:t>
            </a:r>
          </a:p>
        </p:txBody>
      </p:sp>
      <p:sp>
        <p:nvSpPr>
          <p:cNvPr id="7" name="Foliennummernplatzhalter 6">
            <a:extLst>
              <a:ext uri="{FF2B5EF4-FFF2-40B4-BE49-F238E27FC236}">
                <a16:creationId xmlns:a16="http://schemas.microsoft.com/office/drawing/2014/main" id="{8EAAE6E7-1373-8040-C96B-B3A08A84CE2A}"/>
              </a:ext>
            </a:extLst>
          </p:cNvPr>
          <p:cNvSpPr>
            <a:spLocks noGrp="1"/>
          </p:cNvSpPr>
          <p:nvPr>
            <p:ph type="sldNum" sz="quarter" idx="16"/>
          </p:nvPr>
        </p:nvSpPr>
        <p:spPr bwMode="gray"/>
        <p:txBody>
          <a:bodyPr/>
          <a:lstStyle>
            <a:lvl1pPr>
              <a:defRPr>
                <a:solidFill>
                  <a:schemeClr val="bg1"/>
                </a:solidFill>
              </a:defRPr>
            </a:lvl1pPr>
          </a:lstStyle>
          <a:p>
            <a:fld id="{8FF9B0DE-3FEB-4AA0-B465-B80EF7C1333D}" type="slidenum">
              <a:rPr lang="en-US" smtClean="0"/>
              <a:pPr/>
              <a:t>‹#›</a:t>
            </a:fld>
            <a:endParaRPr lang="en-US"/>
          </a:p>
        </p:txBody>
      </p:sp>
      <p:pic>
        <p:nvPicPr>
          <p:cNvPr id="5" name="Grafik 4">
            <a:extLst>
              <a:ext uri="{FF2B5EF4-FFF2-40B4-BE49-F238E27FC236}">
                <a16:creationId xmlns:a16="http://schemas.microsoft.com/office/drawing/2014/main" id="{EE7772F2-FA6E-58A9-9E00-5407C4C6D9D5}"/>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
        <p:nvSpPr>
          <p:cNvPr id="12" name="Fußzeilenplatzhalter 11">
            <a:extLst>
              <a:ext uri="{FF2B5EF4-FFF2-40B4-BE49-F238E27FC236}">
                <a16:creationId xmlns:a16="http://schemas.microsoft.com/office/drawing/2014/main" id="{0118AE22-AF85-0585-B755-09D18B404308}"/>
              </a:ext>
            </a:extLst>
          </p:cNvPr>
          <p:cNvSpPr>
            <a:spLocks noGrp="1"/>
          </p:cNvSpPr>
          <p:nvPr>
            <p:ph type="ftr" sz="quarter" idx="19"/>
          </p:nvPr>
        </p:nvSpPr>
        <p:spPr bwMode="gray"/>
        <p:txBody>
          <a:bodyPr/>
          <a:lstStyle>
            <a:lvl1pPr>
              <a:defRPr>
                <a:solidFill>
                  <a:schemeClr val="bg1"/>
                </a:solidFill>
              </a:defRPr>
            </a:lvl1pPr>
          </a:lstStyle>
          <a:p>
            <a:r>
              <a:rPr lang="en-US"/>
              <a:t>Presentation title    |    ONLY FOR INTERNAL USE</a:t>
            </a:r>
          </a:p>
        </p:txBody>
      </p:sp>
      <p:grpSp>
        <p:nvGrpSpPr>
          <p:cNvPr id="16" name="Group 15">
            <a:extLst>
              <a:ext uri="{FF2B5EF4-FFF2-40B4-BE49-F238E27FC236}">
                <a16:creationId xmlns:a16="http://schemas.microsoft.com/office/drawing/2014/main" id="{D2D34356-34F3-1E89-4AAB-FD152C5E058C}"/>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7" name="TextBox 16">
              <a:extLst>
                <a:ext uri="{FF2B5EF4-FFF2-40B4-BE49-F238E27FC236}">
                  <a16:creationId xmlns:a16="http://schemas.microsoft.com/office/drawing/2014/main" id="{D4B81AAF-FF1D-EDCE-0A83-D65DAC7945BD}"/>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8" name="Picture 17">
              <a:extLst>
                <a:ext uri="{FF2B5EF4-FFF2-40B4-BE49-F238E27FC236}">
                  <a16:creationId xmlns:a16="http://schemas.microsoft.com/office/drawing/2014/main" id="{B75A2EF2-D131-D1B0-F40E-2A5462A47C56}"/>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19" name="TextBox 18">
              <a:extLst>
                <a:ext uri="{FF2B5EF4-FFF2-40B4-BE49-F238E27FC236}">
                  <a16:creationId xmlns:a16="http://schemas.microsoft.com/office/drawing/2014/main" id="{1D861B26-9995-6295-D8D1-F6113B2A85D8}"/>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1218809749"/>
      </p:ext>
    </p:extLst>
  </p:cSld>
  <p:clrMapOvr>
    <a:masterClrMapping/>
  </p:clrMapOvr>
  <p:extLst>
    <p:ext uri="{DCECCB84-F9BA-43D5-87BE-67443E8EF086}">
      <p15:sldGuideLst xmlns:p15="http://schemas.microsoft.com/office/powerpoint/2012/main">
        <p15:guide id="1" pos="3840">
          <p15:clr>
            <a:srgbClr val="FBAE40"/>
          </p15:clr>
        </p15:guide>
        <p15:guide id="2" orient="horz" pos="2024">
          <p15:clr>
            <a:srgbClr val="FBAE40"/>
          </p15:clr>
        </p15:guide>
        <p15:guide id="3" orient="horz" pos="225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p:txBody>
          <a:bodyPr/>
          <a:lstStyle>
            <a:lvl1pPr>
              <a:defRPr/>
            </a:lvl1pPr>
          </a:lstStyle>
          <a:p>
            <a:r>
              <a:rPr lang="en-US"/>
              <a:t>Add  title of the slide</a:t>
            </a:r>
          </a:p>
        </p:txBody>
      </p:sp>
      <p:sp>
        <p:nvSpPr>
          <p:cNvPr id="3" name="Inhaltsplatzhalter 2"/>
          <p:cNvSpPr>
            <a:spLocks noGrp="1"/>
          </p:cNvSpPr>
          <p:nvPr>
            <p:ph idx="1" hasCustomPrompt="1"/>
          </p:nvPr>
        </p:nvSpPr>
        <p:spPr bwMode="gray">
          <a:xfrm>
            <a:off x="479424" y="1412876"/>
            <a:ext cx="11233151"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64"/>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4" name="Fußzeilenplatzhalter 3">
            <a:extLst>
              <a:ext uri="{FF2B5EF4-FFF2-40B4-BE49-F238E27FC236}">
                <a16:creationId xmlns:a16="http://schemas.microsoft.com/office/drawing/2014/main" id="{D2A15767-C935-9245-AEC6-4E3D0D96A295}"/>
              </a:ext>
            </a:extLst>
          </p:cNvPr>
          <p:cNvSpPr>
            <a:spLocks noGrp="1"/>
          </p:cNvSpPr>
          <p:nvPr>
            <p:ph type="ftr" sz="quarter" idx="19"/>
          </p:nvPr>
        </p:nvSpPr>
        <p:spPr bwMode="gray"/>
        <p:txBody>
          <a:bodyPr/>
          <a:lstStyle/>
          <a:p>
            <a:r>
              <a:rPr lang="en-US"/>
              <a:t>Presentation title    |    ONLY FOR INTERNAL USE</a:t>
            </a:r>
          </a:p>
        </p:txBody>
      </p:sp>
      <p:sp>
        <p:nvSpPr>
          <p:cNvPr id="5" name="Foliennummernplatzhalter 4">
            <a:extLst>
              <a:ext uri="{FF2B5EF4-FFF2-40B4-BE49-F238E27FC236}">
                <a16:creationId xmlns:a16="http://schemas.microsoft.com/office/drawing/2014/main" id="{5CC89D3B-393F-9E87-6D42-19413F2259DA}"/>
              </a:ext>
            </a:extLst>
          </p:cNvPr>
          <p:cNvSpPr>
            <a:spLocks noGrp="1"/>
          </p:cNvSpPr>
          <p:nvPr>
            <p:ph type="sldNum" sz="quarter" idx="20"/>
          </p:nvPr>
        </p:nvSpPr>
        <p:spPr bwMode="gray"/>
        <p:txBody>
          <a:bodyPr/>
          <a:lstStyle/>
          <a:p>
            <a:fld id="{DF4E8F9F-5B1F-4F5B-BE49-3245D8C18D9F}" type="slidenum">
              <a:rPr lang="en-US" smtClean="0"/>
              <a:pPr/>
              <a:t>‹#›</a:t>
            </a:fld>
            <a:endParaRPr lang="en-US"/>
          </a:p>
        </p:txBody>
      </p:sp>
    </p:spTree>
    <p:extLst>
      <p:ext uri="{BB962C8B-B14F-4D97-AF65-F5344CB8AC3E}">
        <p14:creationId xmlns:p14="http://schemas.microsoft.com/office/powerpoint/2010/main" val="3073090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ntent dark">
    <p:bg>
      <p:bgPr>
        <a:solidFill>
          <a:schemeClr val="bg2"/>
        </a:solidFill>
        <a:effectLst/>
      </p:bgPr>
    </p:bg>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p:txBody>
          <a:bodyPr/>
          <a:lstStyle>
            <a:lvl1pPr>
              <a:defRPr>
                <a:solidFill>
                  <a:schemeClr val="tx2"/>
                </a:solidFill>
              </a:defRPr>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11233151" cy="4392000"/>
          </a:xfrm>
        </p:spPr>
        <p:txBody>
          <a:bodyPr/>
          <a:lstStyle>
            <a:lvl1pPr>
              <a:buClr>
                <a:schemeClr val="tx2"/>
              </a:buClr>
              <a:defRPr>
                <a:solidFill>
                  <a:schemeClr val="bg1"/>
                </a:solidFill>
              </a:defRPr>
            </a:lvl1pPr>
            <a:lvl2pPr>
              <a:buClr>
                <a:schemeClr val="tx2"/>
              </a:buClr>
              <a:defRPr>
                <a:solidFill>
                  <a:schemeClr val="bg1"/>
                </a:solidFill>
              </a:defRPr>
            </a:lvl2pPr>
            <a:lvl3pPr>
              <a:buClr>
                <a:schemeClr val="tx2"/>
              </a:buClr>
              <a:defRPr>
                <a:solidFill>
                  <a:schemeClr val="bg1"/>
                </a:solidFill>
              </a:defRPr>
            </a:lvl3pPr>
            <a:lvl4pPr>
              <a:buClr>
                <a:schemeClr val="tx2"/>
              </a:buClr>
              <a:defRPr>
                <a:solidFill>
                  <a:schemeClr val="bg1"/>
                </a:solidFill>
              </a:defRPr>
            </a:lvl4pPr>
            <a:lvl5pPr>
              <a:buClr>
                <a:schemeClr val="tx2"/>
              </a:buClr>
              <a:defRPr>
                <a:solidFill>
                  <a:schemeClr val="bg1"/>
                </a:solidFill>
              </a:defRPr>
            </a:lvl5pPr>
            <a:lvl6pPr>
              <a:buClr>
                <a:schemeClr val="tx2"/>
              </a:buClr>
              <a:defRPr>
                <a:solidFill>
                  <a:schemeClr val="bg1"/>
                </a:solidFill>
              </a:defRPr>
            </a:lvl6pPr>
            <a:lvl7pPr>
              <a:buClr>
                <a:schemeClr val="tx2"/>
              </a:buClr>
              <a:defRPr>
                <a:solidFill>
                  <a:schemeClr val="bg1"/>
                </a:solidFill>
              </a:defRPr>
            </a:lvl7pPr>
            <a:lvl8pPr>
              <a:buClr>
                <a:schemeClr val="tx2"/>
              </a:buClr>
              <a:defRPr>
                <a:solidFill>
                  <a:schemeClr val="bg1"/>
                </a:solidFill>
              </a:defRPr>
            </a:lvl8pPr>
            <a:lvl9pPr>
              <a:buClr>
                <a:schemeClr val="tx2"/>
              </a:buClr>
              <a:defRPr>
                <a:solidFill>
                  <a:schemeClr val="bg1"/>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9" name="Fußzeilenplatzhalter 8">
            <a:extLst>
              <a:ext uri="{FF2B5EF4-FFF2-40B4-BE49-F238E27FC236}">
                <a16:creationId xmlns:a16="http://schemas.microsoft.com/office/drawing/2014/main" id="{DD2A017B-395B-34E7-2458-B410A50C8516}"/>
              </a:ext>
            </a:extLst>
          </p:cNvPr>
          <p:cNvSpPr>
            <a:spLocks noGrp="1"/>
          </p:cNvSpPr>
          <p:nvPr>
            <p:ph type="ftr" sz="quarter" idx="14"/>
          </p:nvPr>
        </p:nvSpPr>
        <p:spPr bwMode="gray"/>
        <p:txBody>
          <a:bodyPr/>
          <a:lstStyle>
            <a:lvl1pPr>
              <a:defRPr>
                <a:solidFill>
                  <a:schemeClr val="bg1"/>
                </a:solidFill>
              </a:defRPr>
            </a:lvl1pPr>
          </a:lstStyle>
          <a:p>
            <a:r>
              <a:rPr lang="en-US"/>
              <a:t>Presentation title    |    ONLY FOR INTERNAL USE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a:solidFill>
                  <a:schemeClr val="bg1"/>
                </a:solidFill>
              </a:defRPr>
            </a:lvl1pPr>
          </a:lstStyle>
          <a:p>
            <a:fld id="{8FF9B0DE-3FEB-4AA0-B465-B80EF7C1333D}" type="slidenum">
              <a:rPr lang="en-US" smtClean="0"/>
              <a:pPr/>
              <a:t>‹#›</a:t>
            </a:fld>
            <a:endParaRPr lang="en-US"/>
          </a:p>
        </p:txBody>
      </p:sp>
      <p:pic>
        <p:nvPicPr>
          <p:cNvPr id="6" name="Grafik 5">
            <a:extLst>
              <a:ext uri="{FF2B5EF4-FFF2-40B4-BE49-F238E27FC236}">
                <a16:creationId xmlns:a16="http://schemas.microsoft.com/office/drawing/2014/main" id="{655943AA-9582-D43E-426E-499CC57E518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3211064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and margin">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008437" y="475421"/>
            <a:ext cx="7704576" cy="720000"/>
          </a:xfrm>
        </p:spPr>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4008437" y="1412874"/>
            <a:ext cx="7704138"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5" name="Textplatzhalter 7">
            <a:extLst>
              <a:ext uri="{FF2B5EF4-FFF2-40B4-BE49-F238E27FC236}">
                <a16:creationId xmlns:a16="http://schemas.microsoft.com/office/drawing/2014/main" id="{2A95F447-219A-69FD-4A7C-F3F31D1125FD}"/>
              </a:ext>
            </a:extLst>
          </p:cNvPr>
          <p:cNvSpPr>
            <a:spLocks noGrp="1"/>
          </p:cNvSpPr>
          <p:nvPr>
            <p:ph type="body" sz="quarter" idx="13" hasCustomPrompt="1"/>
          </p:nvPr>
        </p:nvSpPr>
        <p:spPr bwMode="gray">
          <a:xfrm>
            <a:off x="4008437" y="5805280"/>
            <a:ext cx="7704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2" name="Rechteck 1">
            <a:extLst>
              <a:ext uri="{FF2B5EF4-FFF2-40B4-BE49-F238E27FC236}">
                <a16:creationId xmlns:a16="http://schemas.microsoft.com/office/drawing/2014/main" id="{964E6C92-F738-050B-D124-0B9B2D1A3A22}"/>
              </a:ext>
              <a:ext uri="{C183D7F6-B498-43B3-948B-1728B52AA6E4}">
                <adec:decorative xmlns:adec="http://schemas.microsoft.com/office/drawing/2017/decorative" val="1"/>
              </a:ext>
            </a:extLst>
          </p:cNvPr>
          <p:cNvSpPr/>
          <p:nvPr userDrawn="1"/>
        </p:nvSpPr>
        <p:spPr bwMode="gray">
          <a:xfrm>
            <a:off x="0" y="0"/>
            <a:ext cx="3574800" cy="6858000"/>
          </a:xfrm>
          <a:prstGeom prst="rect">
            <a:avLst/>
          </a:prstGeom>
          <a:solidFill>
            <a:srgbClr val="E5E3D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sp>
        <p:nvSpPr>
          <p:cNvPr id="13" name="Inhaltsplatzhalter 2">
            <a:extLst>
              <a:ext uri="{FF2B5EF4-FFF2-40B4-BE49-F238E27FC236}">
                <a16:creationId xmlns:a16="http://schemas.microsoft.com/office/drawing/2014/main" id="{57AF223A-9133-4CD7-A24F-37E750D20428}"/>
              </a:ext>
            </a:extLst>
          </p:cNvPr>
          <p:cNvSpPr>
            <a:spLocks noGrp="1"/>
          </p:cNvSpPr>
          <p:nvPr>
            <p:ph idx="16" hasCustomPrompt="1"/>
          </p:nvPr>
        </p:nvSpPr>
        <p:spPr bwMode="gray">
          <a:xfrm>
            <a:off x="479376" y="476670"/>
            <a:ext cx="2808000" cy="5472000"/>
          </a:xfrm>
          <a:noFill/>
        </p:spPr>
        <p:txBody>
          <a:bodyPr lIns="0" tIns="0" rIns="0"/>
          <a:lstStyle>
            <a:lvl1pPr>
              <a:defRPr sz="1200">
                <a:solidFill>
                  <a:schemeClr val="bg2"/>
                </a:solidFill>
              </a:defRPr>
            </a:lvl1pPr>
            <a:lvl2pPr>
              <a:defRPr sz="1200">
                <a:solidFill>
                  <a:schemeClr val="bg2"/>
                </a:solidFill>
              </a:defRPr>
            </a:lvl2pPr>
            <a:lvl3pPr>
              <a:defRPr sz="1200">
                <a:solidFill>
                  <a:schemeClr val="bg2"/>
                </a:solidFill>
              </a:defRPr>
            </a:lvl3pPr>
            <a:lvl4pPr>
              <a:defRPr sz="1200">
                <a:solidFill>
                  <a:schemeClr val="bg2"/>
                </a:solidFill>
              </a:defRPr>
            </a:lvl4pPr>
            <a:lvl5pPr marL="792000" indent="-216000">
              <a:defRPr sz="1200">
                <a:solidFill>
                  <a:schemeClr val="bg2"/>
                </a:solidFill>
              </a:defRPr>
            </a:lvl5pPr>
            <a:lvl6pPr marL="792000" indent="-216000">
              <a:defRPr sz="1200">
                <a:solidFill>
                  <a:schemeClr val="bg2"/>
                </a:solidFill>
              </a:defRPr>
            </a:lvl6pPr>
            <a:lvl7pPr marL="792000" indent="-216000">
              <a:defRPr sz="1200">
                <a:solidFill>
                  <a:schemeClr val="bg2"/>
                </a:solidFill>
              </a:defRPr>
            </a:lvl7pPr>
            <a:lvl8pPr marL="792000" indent="-216000">
              <a:defRPr sz="1200">
                <a:solidFill>
                  <a:schemeClr val="bg2"/>
                </a:solidFill>
              </a:defRPr>
            </a:lvl8pPr>
            <a:lvl9pPr marL="792000" indent="-216000">
              <a:defRPr sz="1200">
                <a:solidFill>
                  <a:schemeClr val="bg2"/>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7" name="Fußzeilenplatzhalter 6">
            <a:extLst>
              <a:ext uri="{FF2B5EF4-FFF2-40B4-BE49-F238E27FC236}">
                <a16:creationId xmlns:a16="http://schemas.microsoft.com/office/drawing/2014/main" id="{03767B11-95F5-EF30-786E-85FF75E46DF7}"/>
              </a:ext>
            </a:extLst>
          </p:cNvPr>
          <p:cNvSpPr>
            <a:spLocks noGrp="1"/>
          </p:cNvSpPr>
          <p:nvPr>
            <p:ph type="ftr" sz="quarter" idx="21"/>
          </p:nvPr>
        </p:nvSpPr>
        <p:spPr bwMode="gray"/>
        <p:txBody>
          <a:bodyPr/>
          <a:lstStyle/>
          <a:p>
            <a:r>
              <a:rPr lang="en-US"/>
              <a:t>Presentation title    |    ONLY FOR INTERNAL USE</a:t>
            </a:r>
          </a:p>
        </p:txBody>
      </p:sp>
      <p:sp>
        <p:nvSpPr>
          <p:cNvPr id="8" name="Foliennummernplatzhalter 7">
            <a:extLst>
              <a:ext uri="{FF2B5EF4-FFF2-40B4-BE49-F238E27FC236}">
                <a16:creationId xmlns:a16="http://schemas.microsoft.com/office/drawing/2014/main" id="{BBC5784B-3341-229A-166C-A3CFE21498D3}"/>
              </a:ext>
            </a:extLst>
          </p:cNvPr>
          <p:cNvSpPr>
            <a:spLocks noGrp="1"/>
          </p:cNvSpPr>
          <p:nvPr>
            <p:ph type="sldNum" sz="quarter" idx="22"/>
          </p:nvPr>
        </p:nvSpPr>
        <p:spPr bwMode="gray"/>
        <p:txBody>
          <a:bodyPr/>
          <a:lstStyle/>
          <a:p>
            <a:fld id="{DF4E8F9F-5B1F-4F5B-BE49-3245D8C18D9F}" type="slidenum">
              <a:rPr lang="en-US" smtClean="0"/>
              <a:pPr/>
              <a:t>‹#›</a:t>
            </a:fld>
            <a:endParaRPr lang="en-US"/>
          </a:p>
        </p:txBody>
      </p:sp>
      <p:pic>
        <p:nvPicPr>
          <p:cNvPr id="9" name="Grafik 8">
            <a:extLst>
              <a:ext uri="{FF2B5EF4-FFF2-40B4-BE49-F238E27FC236}">
                <a16:creationId xmlns:a16="http://schemas.microsoft.com/office/drawing/2014/main" id="{93239E29-02AE-A81D-3D5A-88835FF77C4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1113421373"/>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margin (2)">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5" y="475421"/>
            <a:ext cx="7380288" cy="720000"/>
          </a:xfrm>
        </p:spPr>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479425" y="1412874"/>
            <a:ext cx="7380288"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2" name="Textplatzhalter 7">
            <a:extLst>
              <a:ext uri="{FF2B5EF4-FFF2-40B4-BE49-F238E27FC236}">
                <a16:creationId xmlns:a16="http://schemas.microsoft.com/office/drawing/2014/main" id="{08582CA4-7CD5-7812-627E-FD2D9C55D890}"/>
              </a:ext>
            </a:extLst>
          </p:cNvPr>
          <p:cNvSpPr>
            <a:spLocks noGrp="1"/>
          </p:cNvSpPr>
          <p:nvPr>
            <p:ph type="body" sz="quarter" idx="13" hasCustomPrompt="1"/>
          </p:nvPr>
        </p:nvSpPr>
        <p:spPr bwMode="gray">
          <a:xfrm>
            <a:off x="480000" y="5805280"/>
            <a:ext cx="7380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4" name="Rechteck 3">
            <a:extLst>
              <a:ext uri="{FF2B5EF4-FFF2-40B4-BE49-F238E27FC236}">
                <a16:creationId xmlns:a16="http://schemas.microsoft.com/office/drawing/2014/main" id="{24688781-42AD-2AB8-7E4B-B07DF616297A}"/>
              </a:ext>
              <a:ext uri="{C183D7F6-B498-43B3-948B-1728B52AA6E4}">
                <adec:decorative xmlns:adec="http://schemas.microsoft.com/office/drawing/2017/decorative" val="1"/>
              </a:ext>
            </a:extLst>
          </p:cNvPr>
          <p:cNvSpPr/>
          <p:nvPr userDrawn="1"/>
        </p:nvSpPr>
        <p:spPr bwMode="gray">
          <a:xfrm>
            <a:off x="8617200" y="0"/>
            <a:ext cx="3574800" cy="6858000"/>
          </a:xfrm>
          <a:prstGeom prst="rect">
            <a:avLst/>
          </a:prstGeom>
          <a:solidFill>
            <a:srgbClr val="E5E3D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sp>
        <p:nvSpPr>
          <p:cNvPr id="5" name="Inhaltsplatzhalter 2">
            <a:extLst>
              <a:ext uri="{FF2B5EF4-FFF2-40B4-BE49-F238E27FC236}">
                <a16:creationId xmlns:a16="http://schemas.microsoft.com/office/drawing/2014/main" id="{86302274-F93B-1846-038E-F2D91EC79A58}"/>
              </a:ext>
            </a:extLst>
          </p:cNvPr>
          <p:cNvSpPr>
            <a:spLocks noGrp="1"/>
          </p:cNvSpPr>
          <p:nvPr>
            <p:ph idx="16" hasCustomPrompt="1"/>
          </p:nvPr>
        </p:nvSpPr>
        <p:spPr bwMode="gray">
          <a:xfrm>
            <a:off x="8904624" y="476670"/>
            <a:ext cx="2808000" cy="5472000"/>
          </a:xfrm>
          <a:noFill/>
        </p:spPr>
        <p:txBody>
          <a:bodyPr lIns="0" tIns="0" rIns="0"/>
          <a:lstStyle>
            <a:lvl1pPr>
              <a:defRPr sz="1200">
                <a:solidFill>
                  <a:schemeClr val="bg2"/>
                </a:solidFill>
              </a:defRPr>
            </a:lvl1pPr>
            <a:lvl2pPr>
              <a:defRPr sz="1200">
                <a:solidFill>
                  <a:schemeClr val="bg2"/>
                </a:solidFill>
              </a:defRPr>
            </a:lvl2pPr>
            <a:lvl3pPr>
              <a:defRPr sz="1200">
                <a:solidFill>
                  <a:schemeClr val="bg2"/>
                </a:solidFill>
              </a:defRPr>
            </a:lvl3pPr>
            <a:lvl4pPr>
              <a:defRPr sz="1200">
                <a:solidFill>
                  <a:schemeClr val="bg2"/>
                </a:solidFill>
              </a:defRPr>
            </a:lvl4pPr>
            <a:lvl5pPr marL="792000" indent="-216000">
              <a:defRPr sz="1200">
                <a:solidFill>
                  <a:schemeClr val="bg2"/>
                </a:solidFill>
              </a:defRPr>
            </a:lvl5pPr>
            <a:lvl6pPr marL="792000" indent="-216000">
              <a:defRPr sz="1200">
                <a:solidFill>
                  <a:schemeClr val="bg2"/>
                </a:solidFill>
              </a:defRPr>
            </a:lvl6pPr>
            <a:lvl7pPr marL="792000" indent="-216000">
              <a:defRPr sz="1200">
                <a:solidFill>
                  <a:schemeClr val="bg2"/>
                </a:solidFill>
              </a:defRPr>
            </a:lvl7pPr>
            <a:lvl8pPr marL="792000" indent="-216000">
              <a:defRPr sz="1200">
                <a:solidFill>
                  <a:schemeClr val="bg2"/>
                </a:solidFill>
              </a:defRPr>
            </a:lvl8pPr>
            <a:lvl9pPr marL="792000" indent="-216000">
              <a:defRPr sz="1200">
                <a:solidFill>
                  <a:schemeClr val="bg2"/>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0" name="Foliennummernplatzhalter 9">
            <a:extLst>
              <a:ext uri="{FF2B5EF4-FFF2-40B4-BE49-F238E27FC236}">
                <a16:creationId xmlns:a16="http://schemas.microsoft.com/office/drawing/2014/main" id="{72FCF5F4-CA3B-1BFB-C58A-7D430F5E452D}"/>
              </a:ext>
            </a:extLst>
          </p:cNvPr>
          <p:cNvSpPr>
            <a:spLocks noGrp="1"/>
          </p:cNvSpPr>
          <p:nvPr>
            <p:ph type="sldNum" sz="quarter" idx="18"/>
          </p:nvPr>
        </p:nvSpPr>
        <p:spPr bwMode="gray">
          <a:xfrm>
            <a:off x="11424592" y="6246836"/>
            <a:ext cx="288000" cy="288000"/>
          </a:xfrm>
        </p:spPr>
        <p:txBody>
          <a:bodyPr/>
          <a:lstStyle/>
          <a:p>
            <a:fld id="{8FF9B0DE-3FEB-4AA0-B465-B80EF7C1333D}" type="slidenum">
              <a:rPr lang="en-US" smtClean="0"/>
              <a:pPr/>
              <a:t>‹#›</a:t>
            </a:fld>
            <a:endParaRPr lang="en-US"/>
          </a:p>
        </p:txBody>
      </p:sp>
      <p:sp>
        <p:nvSpPr>
          <p:cNvPr id="7" name="Fußzeilenplatzhalter 6">
            <a:extLst>
              <a:ext uri="{FF2B5EF4-FFF2-40B4-BE49-F238E27FC236}">
                <a16:creationId xmlns:a16="http://schemas.microsoft.com/office/drawing/2014/main" id="{44FD59F4-1C7D-3239-B386-71AF16CE89A6}"/>
              </a:ext>
            </a:extLst>
          </p:cNvPr>
          <p:cNvSpPr>
            <a:spLocks noGrp="1"/>
          </p:cNvSpPr>
          <p:nvPr>
            <p:ph type="ftr" sz="quarter" idx="19"/>
          </p:nvPr>
        </p:nvSpPr>
        <p:spPr bwMode="gray">
          <a:xfrm>
            <a:off x="8904624" y="6246836"/>
            <a:ext cx="2447960" cy="288000"/>
          </a:xfrm>
        </p:spPr>
        <p:txBody>
          <a:bodyPr/>
          <a:lstStyle/>
          <a:p>
            <a:r>
              <a:rPr lang="en-US"/>
              <a:t>Presentation title    |    </a:t>
            </a:r>
          </a:p>
          <a:p>
            <a:r>
              <a:rPr lang="en-US"/>
              <a:t>ONLY FOR INTERNAL USE</a:t>
            </a:r>
          </a:p>
        </p:txBody>
      </p:sp>
      <p:sp>
        <p:nvSpPr>
          <p:cNvPr id="6" name="Arrow: Pentagon 5">
            <a:extLst>
              <a:ext uri="{FF2B5EF4-FFF2-40B4-BE49-F238E27FC236}">
                <a16:creationId xmlns:a16="http://schemas.microsoft.com/office/drawing/2014/main" id="{D538B7FC-6B3A-8F3A-BBDC-1EEFED308F78}"/>
              </a:ext>
            </a:extLst>
          </p:cNvPr>
          <p:cNvSpPr/>
          <p:nvPr userDrawn="1"/>
        </p:nvSpPr>
        <p:spPr bwMode="gray">
          <a:xfrm flipH="1">
            <a:off x="12216880" y="6165344"/>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a:solidFill>
                  <a:srgbClr val="076D7E"/>
                </a:solidFill>
                <a:latin typeface="+mj-lt"/>
              </a:rPr>
              <a:t>This layout: title first line, classification second line</a:t>
            </a:r>
            <a:endParaRPr lang="en-US" sz="800" b="1">
              <a:solidFill>
                <a:srgbClr val="076D7E"/>
              </a:solidFill>
              <a:latin typeface="+mj-lt"/>
            </a:endParaRPr>
          </a:p>
        </p:txBody>
      </p:sp>
    </p:spTree>
    <p:extLst>
      <p:ext uri="{BB962C8B-B14F-4D97-AF65-F5344CB8AC3E}">
        <p14:creationId xmlns:p14="http://schemas.microsoft.com/office/powerpoint/2010/main" val="920396720"/>
      </p:ext>
    </p:extLst>
  </p:cSld>
  <p:clrMapOvr>
    <a:masterClrMapping/>
  </p:clrMapOvr>
  <p:extLst>
    <p:ext uri="{DCECCB84-F9BA-43D5-87BE-67443E8EF086}">
      <p15:sldGuideLst xmlns:p15="http://schemas.microsoft.com/office/powerpoint/2012/main">
        <p15:guide id="1" pos="5133">
          <p15:clr>
            <a:srgbClr val="FBAE40"/>
          </p15:clr>
        </p15:guide>
        <p15:guide id="2" pos="495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and margin dark">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008437" y="475421"/>
            <a:ext cx="7704576" cy="720000"/>
          </a:xfrm>
        </p:spPr>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4008437" y="1412874"/>
            <a:ext cx="7704138"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5" name="Textplatzhalter 7">
            <a:extLst>
              <a:ext uri="{FF2B5EF4-FFF2-40B4-BE49-F238E27FC236}">
                <a16:creationId xmlns:a16="http://schemas.microsoft.com/office/drawing/2014/main" id="{2A95F447-219A-69FD-4A7C-F3F31D1125FD}"/>
              </a:ext>
            </a:extLst>
          </p:cNvPr>
          <p:cNvSpPr>
            <a:spLocks noGrp="1"/>
          </p:cNvSpPr>
          <p:nvPr>
            <p:ph type="body" sz="quarter" idx="13" hasCustomPrompt="1"/>
          </p:nvPr>
        </p:nvSpPr>
        <p:spPr bwMode="gray">
          <a:xfrm>
            <a:off x="4008437" y="5805280"/>
            <a:ext cx="7704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2" name="Rechteck 1">
            <a:extLst>
              <a:ext uri="{FF2B5EF4-FFF2-40B4-BE49-F238E27FC236}">
                <a16:creationId xmlns:a16="http://schemas.microsoft.com/office/drawing/2014/main" id="{964E6C92-F738-050B-D124-0B9B2D1A3A22}"/>
              </a:ext>
              <a:ext uri="{C183D7F6-B498-43B3-948B-1728B52AA6E4}">
                <adec:decorative xmlns:adec="http://schemas.microsoft.com/office/drawing/2017/decorative" val="1"/>
              </a:ext>
            </a:extLst>
          </p:cNvPr>
          <p:cNvSpPr/>
          <p:nvPr userDrawn="1"/>
        </p:nvSpPr>
        <p:spPr bwMode="ltGray">
          <a:xfrm>
            <a:off x="0" y="0"/>
            <a:ext cx="3574800" cy="6858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sp>
        <p:nvSpPr>
          <p:cNvPr id="13" name="Inhaltsplatzhalter 2">
            <a:extLst>
              <a:ext uri="{FF2B5EF4-FFF2-40B4-BE49-F238E27FC236}">
                <a16:creationId xmlns:a16="http://schemas.microsoft.com/office/drawing/2014/main" id="{57AF223A-9133-4CD7-A24F-37E750D20428}"/>
              </a:ext>
            </a:extLst>
          </p:cNvPr>
          <p:cNvSpPr>
            <a:spLocks noGrp="1"/>
          </p:cNvSpPr>
          <p:nvPr>
            <p:ph idx="16" hasCustomPrompt="1"/>
          </p:nvPr>
        </p:nvSpPr>
        <p:spPr bwMode="white">
          <a:xfrm>
            <a:off x="479376" y="476670"/>
            <a:ext cx="2808000" cy="5472000"/>
          </a:xfrm>
          <a:noFill/>
        </p:spPr>
        <p:txBody>
          <a:bodyPr lIns="0" tIns="0" rIns="0"/>
          <a:lstStyle>
            <a:lvl1pPr>
              <a:defRPr sz="1200">
                <a:solidFill>
                  <a:schemeClr val="tx2"/>
                </a:solidFill>
              </a:defRPr>
            </a:lvl1pPr>
            <a:lvl2pPr>
              <a:defRPr sz="1200">
                <a:solidFill>
                  <a:schemeClr val="tx2"/>
                </a:solidFill>
              </a:defRPr>
            </a:lvl2pPr>
            <a:lvl3pPr>
              <a:defRPr sz="1200">
                <a:solidFill>
                  <a:schemeClr val="tx2"/>
                </a:solidFill>
              </a:defRPr>
            </a:lvl3pPr>
            <a:lvl4pPr>
              <a:defRPr sz="1200">
                <a:solidFill>
                  <a:schemeClr val="tx2"/>
                </a:solidFill>
              </a:defRPr>
            </a:lvl4pPr>
            <a:lvl5pPr marL="792000" indent="-216000">
              <a:defRPr sz="1200">
                <a:solidFill>
                  <a:schemeClr val="tx2"/>
                </a:solidFill>
              </a:defRPr>
            </a:lvl5pPr>
            <a:lvl6pPr marL="792000" indent="-216000">
              <a:defRPr sz="1200">
                <a:solidFill>
                  <a:schemeClr val="tx2"/>
                </a:solidFill>
              </a:defRPr>
            </a:lvl6pPr>
            <a:lvl7pPr marL="792000" indent="-216000">
              <a:defRPr sz="1200">
                <a:solidFill>
                  <a:schemeClr val="tx2"/>
                </a:solidFill>
              </a:defRPr>
            </a:lvl7pPr>
            <a:lvl8pPr marL="792000" indent="-216000">
              <a:defRPr sz="1200">
                <a:solidFill>
                  <a:schemeClr val="tx2"/>
                </a:solidFill>
              </a:defRPr>
            </a:lvl8pPr>
            <a:lvl9pPr marL="792000" indent="-216000">
              <a:defRPr sz="1200">
                <a:solidFill>
                  <a:schemeClr val="tx2"/>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Fußzeilenplatzhalter 7">
            <a:extLst>
              <a:ext uri="{FF2B5EF4-FFF2-40B4-BE49-F238E27FC236}">
                <a16:creationId xmlns:a16="http://schemas.microsoft.com/office/drawing/2014/main" id="{968BB1DE-E9BE-775B-4288-1AF4F0D5B1B1}"/>
              </a:ext>
            </a:extLst>
          </p:cNvPr>
          <p:cNvSpPr>
            <a:spLocks noGrp="1"/>
          </p:cNvSpPr>
          <p:nvPr>
            <p:ph type="ftr" sz="quarter" idx="21"/>
          </p:nvPr>
        </p:nvSpPr>
        <p:spPr bwMode="gray"/>
        <p:txBody>
          <a:bodyPr/>
          <a:lstStyle/>
          <a:p>
            <a:r>
              <a:rPr lang="en-US"/>
              <a:t>Presentation title    |    ONLY FOR INTERNAL USE</a:t>
            </a:r>
          </a:p>
        </p:txBody>
      </p:sp>
      <p:sp>
        <p:nvSpPr>
          <p:cNvPr id="9" name="Foliennummernplatzhalter 8">
            <a:extLst>
              <a:ext uri="{FF2B5EF4-FFF2-40B4-BE49-F238E27FC236}">
                <a16:creationId xmlns:a16="http://schemas.microsoft.com/office/drawing/2014/main" id="{3E2B5224-32EA-94A3-115E-0FDE596416E4}"/>
              </a:ext>
            </a:extLst>
          </p:cNvPr>
          <p:cNvSpPr>
            <a:spLocks noGrp="1"/>
          </p:cNvSpPr>
          <p:nvPr>
            <p:ph type="sldNum" sz="quarter" idx="22"/>
          </p:nvPr>
        </p:nvSpPr>
        <p:spPr bwMode="gray"/>
        <p:txBody>
          <a:bodyPr/>
          <a:lstStyle/>
          <a:p>
            <a:fld id="{DF4E8F9F-5B1F-4F5B-BE49-3245D8C18D9F}" type="slidenum">
              <a:rPr lang="en-US" smtClean="0"/>
              <a:pPr/>
              <a:t>‹#›</a:t>
            </a:fld>
            <a:endParaRPr lang="en-US"/>
          </a:p>
        </p:txBody>
      </p:sp>
      <p:pic>
        <p:nvPicPr>
          <p:cNvPr id="11" name="Grafik 10">
            <a:extLst>
              <a:ext uri="{FF2B5EF4-FFF2-40B4-BE49-F238E27FC236}">
                <a16:creationId xmlns:a16="http://schemas.microsoft.com/office/drawing/2014/main" id="{0815D78F-DFF9-F83D-6050-F8F2DCF549A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4211205849"/>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and margin dark (2)">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5" y="475421"/>
            <a:ext cx="7380288" cy="720000"/>
          </a:xfrm>
        </p:spPr>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479425" y="1412874"/>
            <a:ext cx="7380288"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2" name="Textplatzhalter 7">
            <a:extLst>
              <a:ext uri="{FF2B5EF4-FFF2-40B4-BE49-F238E27FC236}">
                <a16:creationId xmlns:a16="http://schemas.microsoft.com/office/drawing/2014/main" id="{08582CA4-7CD5-7812-627E-FD2D9C55D890}"/>
              </a:ext>
            </a:extLst>
          </p:cNvPr>
          <p:cNvSpPr>
            <a:spLocks noGrp="1"/>
          </p:cNvSpPr>
          <p:nvPr>
            <p:ph type="body" sz="quarter" idx="13" hasCustomPrompt="1"/>
          </p:nvPr>
        </p:nvSpPr>
        <p:spPr bwMode="gray">
          <a:xfrm>
            <a:off x="480000" y="5805280"/>
            <a:ext cx="7380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4" name="Rechteck 3">
            <a:extLst>
              <a:ext uri="{FF2B5EF4-FFF2-40B4-BE49-F238E27FC236}">
                <a16:creationId xmlns:a16="http://schemas.microsoft.com/office/drawing/2014/main" id="{24688781-42AD-2AB8-7E4B-B07DF616297A}"/>
              </a:ext>
              <a:ext uri="{C183D7F6-B498-43B3-948B-1728B52AA6E4}">
                <adec:decorative xmlns:adec="http://schemas.microsoft.com/office/drawing/2017/decorative" val="1"/>
              </a:ext>
            </a:extLst>
          </p:cNvPr>
          <p:cNvSpPr/>
          <p:nvPr userDrawn="1"/>
        </p:nvSpPr>
        <p:spPr bwMode="ltGray">
          <a:xfrm>
            <a:off x="8617200" y="0"/>
            <a:ext cx="3574800" cy="6858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sp>
        <p:nvSpPr>
          <p:cNvPr id="5" name="Inhaltsplatzhalter 2">
            <a:extLst>
              <a:ext uri="{FF2B5EF4-FFF2-40B4-BE49-F238E27FC236}">
                <a16:creationId xmlns:a16="http://schemas.microsoft.com/office/drawing/2014/main" id="{86302274-F93B-1846-038E-F2D91EC79A58}"/>
              </a:ext>
            </a:extLst>
          </p:cNvPr>
          <p:cNvSpPr>
            <a:spLocks noGrp="1"/>
          </p:cNvSpPr>
          <p:nvPr>
            <p:ph idx="16" hasCustomPrompt="1"/>
          </p:nvPr>
        </p:nvSpPr>
        <p:spPr bwMode="white">
          <a:xfrm>
            <a:off x="8904624" y="476670"/>
            <a:ext cx="2808000" cy="5472000"/>
          </a:xfrm>
          <a:noFill/>
        </p:spPr>
        <p:txBody>
          <a:bodyPr lIns="0" tIns="0" rIns="0"/>
          <a:lstStyle>
            <a:lvl1pPr>
              <a:defRPr sz="1200">
                <a:solidFill>
                  <a:schemeClr val="tx2"/>
                </a:solidFill>
              </a:defRPr>
            </a:lvl1pPr>
            <a:lvl2pPr>
              <a:defRPr sz="1200">
                <a:solidFill>
                  <a:schemeClr val="tx2"/>
                </a:solidFill>
              </a:defRPr>
            </a:lvl2pPr>
            <a:lvl3pPr>
              <a:defRPr sz="1200">
                <a:solidFill>
                  <a:schemeClr val="tx2"/>
                </a:solidFill>
              </a:defRPr>
            </a:lvl3pPr>
            <a:lvl4pPr>
              <a:defRPr sz="1200">
                <a:solidFill>
                  <a:schemeClr val="tx2"/>
                </a:solidFill>
              </a:defRPr>
            </a:lvl4pPr>
            <a:lvl5pPr marL="792000" indent="-216000">
              <a:defRPr sz="1200">
                <a:solidFill>
                  <a:schemeClr val="tx2"/>
                </a:solidFill>
              </a:defRPr>
            </a:lvl5pPr>
            <a:lvl6pPr marL="792000" indent="-216000">
              <a:defRPr sz="1200">
                <a:solidFill>
                  <a:schemeClr val="tx2"/>
                </a:solidFill>
              </a:defRPr>
            </a:lvl6pPr>
            <a:lvl7pPr marL="792000" indent="-216000">
              <a:defRPr sz="1200">
                <a:solidFill>
                  <a:schemeClr val="tx2"/>
                </a:solidFill>
              </a:defRPr>
            </a:lvl7pPr>
            <a:lvl8pPr marL="792000" indent="-216000">
              <a:defRPr sz="1200">
                <a:solidFill>
                  <a:schemeClr val="tx2"/>
                </a:solidFill>
              </a:defRPr>
            </a:lvl8pPr>
            <a:lvl9pPr marL="792000" indent="-216000">
              <a:defRPr sz="1200">
                <a:solidFill>
                  <a:schemeClr val="tx2"/>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0" name="Foliennummernplatzhalter 9">
            <a:extLst>
              <a:ext uri="{FF2B5EF4-FFF2-40B4-BE49-F238E27FC236}">
                <a16:creationId xmlns:a16="http://schemas.microsoft.com/office/drawing/2014/main" id="{72FCF5F4-CA3B-1BFB-C58A-7D430F5E452D}"/>
              </a:ext>
            </a:extLst>
          </p:cNvPr>
          <p:cNvSpPr>
            <a:spLocks noGrp="1"/>
          </p:cNvSpPr>
          <p:nvPr>
            <p:ph type="sldNum" sz="quarter" idx="18"/>
          </p:nvPr>
        </p:nvSpPr>
        <p:spPr bwMode="gray">
          <a:xfrm>
            <a:off x="11424592" y="6246836"/>
            <a:ext cx="288000" cy="288000"/>
          </a:xfrm>
        </p:spPr>
        <p:txBody>
          <a:bodyPr/>
          <a:lstStyle>
            <a:lvl1pPr>
              <a:defRPr>
                <a:solidFill>
                  <a:schemeClr val="bg1"/>
                </a:solidFill>
              </a:defRPr>
            </a:lvl1pPr>
          </a:lstStyle>
          <a:p>
            <a:fld id="{8FF9B0DE-3FEB-4AA0-B465-B80EF7C1333D}" type="slidenum">
              <a:rPr lang="en-US" smtClean="0"/>
              <a:pPr/>
              <a:t>‹#›</a:t>
            </a:fld>
            <a:endParaRPr lang="en-US"/>
          </a:p>
        </p:txBody>
      </p:sp>
      <p:sp>
        <p:nvSpPr>
          <p:cNvPr id="6" name="Fußzeilenplatzhalter 5">
            <a:extLst>
              <a:ext uri="{FF2B5EF4-FFF2-40B4-BE49-F238E27FC236}">
                <a16:creationId xmlns:a16="http://schemas.microsoft.com/office/drawing/2014/main" id="{3C34E6B4-9185-474A-FF6F-DCBB3809D0C0}"/>
              </a:ext>
            </a:extLst>
          </p:cNvPr>
          <p:cNvSpPr>
            <a:spLocks noGrp="1"/>
          </p:cNvSpPr>
          <p:nvPr>
            <p:ph type="ftr" sz="quarter" idx="19"/>
          </p:nvPr>
        </p:nvSpPr>
        <p:spPr bwMode="gray">
          <a:xfrm>
            <a:off x="8904624" y="6246836"/>
            <a:ext cx="2447960" cy="288000"/>
          </a:xfrm>
        </p:spPr>
        <p:txBody>
          <a:bodyPr/>
          <a:lstStyle>
            <a:lvl1pPr>
              <a:defRPr>
                <a:solidFill>
                  <a:schemeClr val="bg1"/>
                </a:solidFill>
              </a:defRPr>
            </a:lvl1pPr>
          </a:lstStyle>
          <a:p>
            <a:r>
              <a:rPr lang="en-US"/>
              <a:t>Presentation title    |    </a:t>
            </a:r>
          </a:p>
          <a:p>
            <a:r>
              <a:rPr lang="en-US"/>
              <a:t>ONLY FOR INTERNAL USE</a:t>
            </a:r>
          </a:p>
        </p:txBody>
      </p:sp>
      <p:sp>
        <p:nvSpPr>
          <p:cNvPr id="7" name="Arrow: Pentagon 6">
            <a:extLst>
              <a:ext uri="{FF2B5EF4-FFF2-40B4-BE49-F238E27FC236}">
                <a16:creationId xmlns:a16="http://schemas.microsoft.com/office/drawing/2014/main" id="{1C2F19D9-5B8F-D889-26A0-5956F75299B0}"/>
              </a:ext>
            </a:extLst>
          </p:cNvPr>
          <p:cNvSpPr/>
          <p:nvPr userDrawn="1"/>
        </p:nvSpPr>
        <p:spPr bwMode="gray">
          <a:xfrm flipH="1">
            <a:off x="12216880" y="6165344"/>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a:solidFill>
                  <a:srgbClr val="076D7E"/>
                </a:solidFill>
                <a:latin typeface="+mj-lt"/>
              </a:rPr>
              <a:t>This layout: title first line, classification second line</a:t>
            </a:r>
            <a:endParaRPr lang="en-US" sz="800" b="1">
              <a:solidFill>
                <a:srgbClr val="076D7E"/>
              </a:solidFill>
              <a:latin typeface="+mj-lt"/>
            </a:endParaRPr>
          </a:p>
        </p:txBody>
      </p:sp>
    </p:spTree>
    <p:extLst>
      <p:ext uri="{BB962C8B-B14F-4D97-AF65-F5344CB8AC3E}">
        <p14:creationId xmlns:p14="http://schemas.microsoft.com/office/powerpoint/2010/main" val="3022950927"/>
      </p:ext>
    </p:extLst>
  </p:cSld>
  <p:clrMapOvr>
    <a:masterClrMapping/>
  </p:clrMapOvr>
  <p:extLst>
    <p:ext uri="{DCECCB84-F9BA-43D5-87BE-67443E8EF086}">
      <p15:sldGuideLst xmlns:p15="http://schemas.microsoft.com/office/powerpoint/2012/main">
        <p15:guide id="2" pos="495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s">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B969D033-1776-30E3-34FB-6D433A2B3D1E}"/>
              </a:ext>
            </a:extLst>
          </p:cNvPr>
          <p:cNvSpPr>
            <a:spLocks noGrp="1"/>
          </p:cNvSpPr>
          <p:nvPr>
            <p:ph type="title" hasCustomPrompt="1"/>
          </p:nvPr>
        </p:nvSpPr>
        <p:spPr bwMode="gray"/>
        <p:txBody>
          <a:bodyPr/>
          <a:lstStyle/>
          <a:p>
            <a:r>
              <a:rPr lang="en-US"/>
              <a:t>Mastertitelformat bearbeiten</a:t>
            </a:r>
          </a:p>
        </p:txBody>
      </p:sp>
      <p:sp>
        <p:nvSpPr>
          <p:cNvPr id="3" name="Inhaltsplatzhalter 2"/>
          <p:cNvSpPr>
            <a:spLocks noGrp="1"/>
          </p:cNvSpPr>
          <p:nvPr>
            <p:ph idx="1" hasCustomPrompt="1"/>
          </p:nvPr>
        </p:nvSpPr>
        <p:spPr bwMode="gray">
          <a:xfrm>
            <a:off x="479425" y="1412876"/>
            <a:ext cx="5472114"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2" name="Inhaltsplatzhalter 2">
            <a:extLst>
              <a:ext uri="{FF2B5EF4-FFF2-40B4-BE49-F238E27FC236}">
                <a16:creationId xmlns:a16="http://schemas.microsoft.com/office/drawing/2014/main" id="{BADB063E-26C4-805D-BAFD-D98A9ADF74B2}"/>
              </a:ext>
            </a:extLst>
          </p:cNvPr>
          <p:cNvSpPr>
            <a:spLocks noGrp="1"/>
          </p:cNvSpPr>
          <p:nvPr>
            <p:ph idx="16" hasCustomPrompt="1"/>
          </p:nvPr>
        </p:nvSpPr>
        <p:spPr bwMode="gray">
          <a:xfrm>
            <a:off x="6240461" y="1412876"/>
            <a:ext cx="5472114"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p>
            <a:fld id="{8FF9B0DE-3FEB-4AA0-B465-B80EF7C1333D}" type="slidenum">
              <a:rPr lang="en-US" smtClean="0"/>
              <a:pPr/>
              <a:t>‹#›</a:t>
            </a:fld>
            <a:endParaRPr lang="en-US"/>
          </a:p>
        </p:txBody>
      </p:sp>
      <p:sp>
        <p:nvSpPr>
          <p:cNvPr id="7" name="Fußzeilenplatzhalter 6">
            <a:extLst>
              <a:ext uri="{FF2B5EF4-FFF2-40B4-BE49-F238E27FC236}">
                <a16:creationId xmlns:a16="http://schemas.microsoft.com/office/drawing/2014/main" id="{183299EF-0735-B377-A1A9-0068F4589F5F}"/>
              </a:ext>
            </a:extLst>
          </p:cNvPr>
          <p:cNvSpPr>
            <a:spLocks noGrp="1"/>
          </p:cNvSpPr>
          <p:nvPr>
            <p:ph type="ftr" sz="quarter" idx="21"/>
          </p:nvPr>
        </p:nvSpPr>
        <p:spPr bwMode="gray"/>
        <p:txBody>
          <a:bodyPr/>
          <a:lstStyle/>
          <a:p>
            <a:r>
              <a:rPr lang="en-US"/>
              <a:t>Presentation title    |    ONLY FOR INTERNAL USE</a:t>
            </a:r>
          </a:p>
        </p:txBody>
      </p:sp>
    </p:spTree>
    <p:extLst>
      <p:ext uri="{BB962C8B-B14F-4D97-AF65-F5344CB8AC3E}">
        <p14:creationId xmlns:p14="http://schemas.microsoft.com/office/powerpoint/2010/main" val="620869903"/>
      </p:ext>
    </p:extLst>
  </p:cSld>
  <p:clrMapOvr>
    <a:masterClrMapping/>
  </p:clrMapOvr>
  <p:extLst>
    <p:ext uri="{DCECCB84-F9BA-43D5-87BE-67443E8EF086}">
      <p15:sldGuideLst xmlns:p15="http://schemas.microsoft.com/office/powerpoint/2012/main">
        <p15:guide id="1" pos="3749">
          <p15:clr>
            <a:srgbClr val="FBAE40"/>
          </p15:clr>
        </p15:guide>
        <p15:guide id="2" pos="393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s">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479834" y="1413222"/>
            <a:ext cx="3563938"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2" name="Inhaltsplatzhalter 2">
            <a:extLst>
              <a:ext uri="{FF2B5EF4-FFF2-40B4-BE49-F238E27FC236}">
                <a16:creationId xmlns:a16="http://schemas.microsoft.com/office/drawing/2014/main" id="{BADB063E-26C4-805D-BAFD-D98A9ADF74B2}"/>
              </a:ext>
            </a:extLst>
          </p:cNvPr>
          <p:cNvSpPr>
            <a:spLocks noGrp="1"/>
          </p:cNvSpPr>
          <p:nvPr>
            <p:ph idx="16" hasCustomPrompt="1"/>
          </p:nvPr>
        </p:nvSpPr>
        <p:spPr bwMode="gray">
          <a:xfrm>
            <a:off x="4332288" y="1412876"/>
            <a:ext cx="3527425"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4" name="Inhaltsplatzhalter 2">
            <a:extLst>
              <a:ext uri="{FF2B5EF4-FFF2-40B4-BE49-F238E27FC236}">
                <a16:creationId xmlns:a16="http://schemas.microsoft.com/office/drawing/2014/main" id="{D1B68FCE-197A-6E5E-0E54-04837565753A}"/>
              </a:ext>
            </a:extLst>
          </p:cNvPr>
          <p:cNvSpPr>
            <a:spLocks noGrp="1"/>
          </p:cNvSpPr>
          <p:nvPr>
            <p:ph idx="17" hasCustomPrompt="1"/>
          </p:nvPr>
        </p:nvSpPr>
        <p:spPr bwMode="gray">
          <a:xfrm>
            <a:off x="8148638" y="1412876"/>
            <a:ext cx="3563937"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p>
            <a:fld id="{8FF9B0DE-3FEB-4AA0-B465-B80EF7C1333D}" type="slidenum">
              <a:rPr lang="en-US" smtClean="0"/>
              <a:pPr/>
              <a:t>‹#›</a:t>
            </a:fld>
            <a:endParaRPr lang="en-US"/>
          </a:p>
        </p:txBody>
      </p:sp>
      <p:sp>
        <p:nvSpPr>
          <p:cNvPr id="8" name="Textplatzhalter 7"/>
          <p:cNvSpPr>
            <a:spLocks noGrp="1"/>
          </p:cNvSpPr>
          <p:nvPr>
            <p:ph type="body" sz="quarter" idx="13" hasCustomPrompt="1"/>
          </p:nvPr>
        </p:nvSpPr>
        <p:spPr bwMode="gray">
          <a:xfrm>
            <a:off x="480000"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7" name="Fußzeilenplatzhalter 6">
            <a:extLst>
              <a:ext uri="{FF2B5EF4-FFF2-40B4-BE49-F238E27FC236}">
                <a16:creationId xmlns:a16="http://schemas.microsoft.com/office/drawing/2014/main" id="{8C2E740B-CD4F-8BDC-2C1B-D377B1F6FC20}"/>
              </a:ext>
            </a:extLst>
          </p:cNvPr>
          <p:cNvSpPr>
            <a:spLocks noGrp="1"/>
          </p:cNvSpPr>
          <p:nvPr>
            <p:ph type="ftr" sz="quarter" idx="21"/>
          </p:nvPr>
        </p:nvSpPr>
        <p:spPr bwMode="gray"/>
        <p:txBody>
          <a:bodyPr/>
          <a:lstStyle/>
          <a:p>
            <a:r>
              <a:rPr lang="en-US"/>
              <a:t>Presentation title    |    ONLY FOR INTERNAL USE</a:t>
            </a:r>
          </a:p>
        </p:txBody>
      </p:sp>
    </p:spTree>
    <p:extLst>
      <p:ext uri="{BB962C8B-B14F-4D97-AF65-F5344CB8AC3E}">
        <p14:creationId xmlns:p14="http://schemas.microsoft.com/office/powerpoint/2010/main" val="189723939"/>
      </p:ext>
    </p:extLst>
  </p:cSld>
  <p:clrMapOvr>
    <a:masterClrMapping/>
  </p:clrMapOvr>
  <p:extLst>
    <p:ext uri="{DCECCB84-F9BA-43D5-87BE-67443E8EF086}">
      <p15:sldGuideLst xmlns:p15="http://schemas.microsoft.com/office/powerpoint/2012/main">
        <p15:guide id="1" pos="2547">
          <p15:clr>
            <a:srgbClr val="FBAE40"/>
          </p15:clr>
        </p15:guide>
        <p15:guide id="2" pos="4951">
          <p15:clr>
            <a:srgbClr val="FBAE40"/>
          </p15:clr>
        </p15:guide>
        <p15:guide id="3" pos="2729">
          <p15:clr>
            <a:srgbClr val="FBAE40"/>
          </p15:clr>
        </p15:guide>
        <p15:guide id="4" pos="5133">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479425" y="1412876"/>
            <a:ext cx="3563938"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8" name="Textplatzhalter 7"/>
          <p:cNvSpPr>
            <a:spLocks noGrp="1"/>
          </p:cNvSpPr>
          <p:nvPr>
            <p:ph type="body" sz="quarter" idx="13" hasCustomPrompt="1"/>
          </p:nvPr>
        </p:nvSpPr>
        <p:spPr bwMode="gray">
          <a:xfrm>
            <a:off x="480000" y="5805280"/>
            <a:ext cx="3564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6" name="Bildplatzhalter 10">
            <a:extLst>
              <a:ext uri="{FF2B5EF4-FFF2-40B4-BE49-F238E27FC236}">
                <a16:creationId xmlns:a16="http://schemas.microsoft.com/office/drawing/2014/main" id="{FB127ACA-7301-1D15-F27B-789EB417CEE5}"/>
              </a:ext>
            </a:extLst>
          </p:cNvPr>
          <p:cNvSpPr>
            <a:spLocks noGrp="1"/>
          </p:cNvSpPr>
          <p:nvPr>
            <p:ph type="pic" sz="quarter" idx="10" hasCustomPrompt="1"/>
          </p:nvPr>
        </p:nvSpPr>
        <p:spPr bwMode="gray">
          <a:xfrm>
            <a:off x="4332288" y="1412875"/>
            <a:ext cx="7380287" cy="4537076"/>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p>
            <a:fld id="{8FF9B0DE-3FEB-4AA0-B465-B80EF7C1333D}" type="slidenum">
              <a:rPr lang="en-US" smtClean="0"/>
              <a:pPr/>
              <a:t>‹#›</a:t>
            </a:fld>
            <a:endParaRPr lang="en-US"/>
          </a:p>
        </p:txBody>
      </p:sp>
      <p:sp>
        <p:nvSpPr>
          <p:cNvPr id="7" name="Fußzeilenplatzhalter 6">
            <a:extLst>
              <a:ext uri="{FF2B5EF4-FFF2-40B4-BE49-F238E27FC236}">
                <a16:creationId xmlns:a16="http://schemas.microsoft.com/office/drawing/2014/main" id="{75C3C559-0E44-2CF1-30DB-163A44A8E1A0}"/>
              </a:ext>
            </a:extLst>
          </p:cNvPr>
          <p:cNvSpPr>
            <a:spLocks noGrp="1"/>
          </p:cNvSpPr>
          <p:nvPr>
            <p:ph type="ftr" sz="quarter" idx="21"/>
          </p:nvPr>
        </p:nvSpPr>
        <p:spPr bwMode="gray"/>
        <p:txBody>
          <a:bodyPr/>
          <a:lstStyle/>
          <a:p>
            <a:r>
              <a:rPr lang="en-US"/>
              <a:t>Presentation title    |    ONLY FOR INTERNAL USE</a:t>
            </a:r>
          </a:p>
        </p:txBody>
      </p:sp>
      <p:grpSp>
        <p:nvGrpSpPr>
          <p:cNvPr id="16" name="Group 15">
            <a:extLst>
              <a:ext uri="{FF2B5EF4-FFF2-40B4-BE49-F238E27FC236}">
                <a16:creationId xmlns:a16="http://schemas.microsoft.com/office/drawing/2014/main" id="{5C004B49-0A09-FF20-3C02-5645DB8F5181}"/>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7" name="TextBox 16">
              <a:extLst>
                <a:ext uri="{FF2B5EF4-FFF2-40B4-BE49-F238E27FC236}">
                  <a16:creationId xmlns:a16="http://schemas.microsoft.com/office/drawing/2014/main" id="{5C261A63-FB73-23E5-90D9-E0CE8078F2FE}"/>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8" name="Picture 17">
              <a:extLst>
                <a:ext uri="{FF2B5EF4-FFF2-40B4-BE49-F238E27FC236}">
                  <a16:creationId xmlns:a16="http://schemas.microsoft.com/office/drawing/2014/main" id="{913620F6-50B6-B7FA-90C6-56A1C2D600DA}"/>
                </a:ext>
              </a:extLst>
            </p:cNvPr>
            <p:cNvPicPr>
              <a:picLocks noChangeAspect="1"/>
            </p:cNvPicPr>
            <p:nvPr userDrawn="1"/>
          </p:nvPicPr>
          <p:blipFill rotWithShape="1">
            <a:blip r:embed="rId2"/>
            <a:srcRect l="8843" r="2395" b="2546"/>
            <a:stretch/>
          </p:blipFill>
          <p:spPr bwMode="gray">
            <a:xfrm>
              <a:off x="-1589806" y="4475212"/>
              <a:ext cx="745332" cy="1122804"/>
            </a:xfrm>
            <a:prstGeom prst="roundRect">
              <a:avLst>
                <a:gd name="adj" fmla="val 3514"/>
              </a:avLst>
            </a:prstGeom>
          </p:spPr>
        </p:pic>
        <p:sp>
          <p:nvSpPr>
            <p:cNvPr id="19" name="TextBox 18">
              <a:extLst>
                <a:ext uri="{FF2B5EF4-FFF2-40B4-BE49-F238E27FC236}">
                  <a16:creationId xmlns:a16="http://schemas.microsoft.com/office/drawing/2014/main" id="{BD49DFC3-B857-BDA2-9814-717235FC2029}"/>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844875529"/>
      </p:ext>
    </p:extLst>
  </p:cSld>
  <p:clrMapOvr>
    <a:masterClrMapping/>
  </p:clrMapOvr>
  <p:extLst>
    <p:ext uri="{DCECCB84-F9BA-43D5-87BE-67443E8EF086}">
      <p15:sldGuideLst xmlns:p15="http://schemas.microsoft.com/office/powerpoint/2012/main">
        <p15:guide id="1" pos="2547">
          <p15:clr>
            <a:srgbClr val="FBAE40"/>
          </p15:clr>
        </p15:guide>
        <p15:guide id="2" pos="272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dark)">
    <p:bg bwMode="gray">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bwMode="gray">
          <a:xfrm>
            <a:off x="479425" y="2637000"/>
            <a:ext cx="8280755" cy="1584000"/>
          </a:xfrm>
        </p:spPr>
        <p:txBody>
          <a:bodyPr anchor="b"/>
          <a:lstStyle>
            <a:lvl1pPr algn="l">
              <a:defRPr sz="4800" b="1" i="0">
                <a:solidFill>
                  <a:schemeClr val="tx2"/>
                </a:solidFill>
                <a:latin typeface="+mj-lt"/>
              </a:defRPr>
            </a:lvl1pPr>
          </a:lstStyle>
          <a:p>
            <a:r>
              <a:rPr lang="en-US"/>
              <a:t>Presentation title</a:t>
            </a:r>
          </a:p>
        </p:txBody>
      </p:sp>
      <p:sp>
        <p:nvSpPr>
          <p:cNvPr id="3" name="Untertitel 2"/>
          <p:cNvSpPr>
            <a:spLocks noGrp="1"/>
          </p:cNvSpPr>
          <p:nvPr>
            <p:ph type="subTitle" idx="1" hasCustomPrompt="1"/>
          </p:nvPr>
        </p:nvSpPr>
        <p:spPr bwMode="gray">
          <a:xfrm>
            <a:off x="479425" y="4437120"/>
            <a:ext cx="8281375" cy="936000"/>
          </a:xfrm>
        </p:spPr>
        <p:txBody>
          <a:bodyPr/>
          <a:lstStyle>
            <a:lvl1pPr marL="0" indent="0" algn="l">
              <a:lnSpc>
                <a:spcPct val="100000"/>
              </a:lnSpc>
              <a:spcBef>
                <a:spcPts val="0"/>
              </a:spcBef>
              <a:spcAft>
                <a:spcPts val="2400"/>
              </a:spcAft>
              <a:buFont typeface="Arial" panose="020B0604020202020204" pitchFamily="34" charset="0"/>
              <a:buNone/>
              <a:defRPr sz="2400" b="0">
                <a:solidFill>
                  <a:schemeClr val="bg1"/>
                </a:solidFill>
                <a:latin typeface="+mj-lt"/>
              </a:defRPr>
            </a:lvl1pPr>
            <a:lvl2pPr marL="0" indent="0" algn="l">
              <a:lnSpc>
                <a:spcPct val="100000"/>
              </a:lnSpc>
              <a:spcBef>
                <a:spcPts val="0"/>
              </a:spcBef>
              <a:spcAft>
                <a:spcPts val="0"/>
              </a:spcAft>
              <a:buFont typeface="Arial" panose="020B0604020202020204" pitchFamily="34" charset="0"/>
              <a:buNone/>
              <a:defRPr sz="1600" b="0">
                <a:solidFill>
                  <a:schemeClr val="bg1"/>
                </a:solidFill>
              </a:defRPr>
            </a:lvl2pPr>
            <a:lvl3pPr marL="0" indent="0" algn="l">
              <a:lnSpc>
                <a:spcPct val="100000"/>
              </a:lnSpc>
              <a:spcBef>
                <a:spcPts val="0"/>
              </a:spcBef>
              <a:spcAft>
                <a:spcPts val="0"/>
              </a:spcAft>
              <a:buFont typeface="Arial" panose="020B0604020202020204" pitchFamily="34" charset="0"/>
              <a:buNone/>
              <a:defRPr sz="1600" b="0">
                <a:solidFill>
                  <a:schemeClr val="bg1"/>
                </a:solidFill>
              </a:defRPr>
            </a:lvl3pPr>
            <a:lvl4pPr marL="0" indent="0" algn="l">
              <a:lnSpc>
                <a:spcPct val="100000"/>
              </a:lnSpc>
              <a:spcBef>
                <a:spcPts val="0"/>
              </a:spcBef>
              <a:spcAft>
                <a:spcPts val="0"/>
              </a:spcAft>
              <a:buFont typeface="Arial" panose="020B0604020202020204" pitchFamily="34" charset="0"/>
              <a:buNone/>
              <a:defRPr sz="1600" b="0">
                <a:solidFill>
                  <a:schemeClr val="bg1"/>
                </a:solidFill>
              </a:defRPr>
            </a:lvl4pPr>
            <a:lvl5pPr marL="0" indent="0" algn="l">
              <a:lnSpc>
                <a:spcPct val="100000"/>
              </a:lnSpc>
              <a:spcBef>
                <a:spcPts val="0"/>
              </a:spcBef>
              <a:spcAft>
                <a:spcPts val="0"/>
              </a:spcAft>
              <a:buFont typeface="Arial" panose="020B0604020202020204" pitchFamily="34" charset="0"/>
              <a:buNone/>
              <a:defRPr sz="1600" b="0">
                <a:solidFill>
                  <a:schemeClr val="bg1"/>
                </a:solidFill>
              </a:defRPr>
            </a:lvl5pPr>
            <a:lvl6pPr marL="0" indent="0" algn="l">
              <a:lnSpc>
                <a:spcPct val="100000"/>
              </a:lnSpc>
              <a:spcBef>
                <a:spcPts val="0"/>
              </a:spcBef>
              <a:spcAft>
                <a:spcPts val="0"/>
              </a:spcAft>
              <a:buFont typeface="Arial" panose="020B0604020202020204" pitchFamily="34" charset="0"/>
              <a:buNone/>
              <a:defRPr sz="1600" b="0">
                <a:solidFill>
                  <a:schemeClr val="bg1"/>
                </a:solidFill>
              </a:defRPr>
            </a:lvl6pPr>
            <a:lvl7pPr marL="0" indent="0" algn="l">
              <a:lnSpc>
                <a:spcPct val="100000"/>
              </a:lnSpc>
              <a:spcBef>
                <a:spcPts val="0"/>
              </a:spcBef>
              <a:spcAft>
                <a:spcPts val="0"/>
              </a:spcAft>
              <a:buFont typeface="Arial" panose="020B0604020202020204" pitchFamily="34" charset="0"/>
              <a:buNone/>
              <a:defRPr sz="1600" b="0">
                <a:solidFill>
                  <a:schemeClr val="bg1"/>
                </a:solidFill>
              </a:defRPr>
            </a:lvl7pPr>
            <a:lvl8pPr marL="0" indent="0" algn="l">
              <a:lnSpc>
                <a:spcPct val="100000"/>
              </a:lnSpc>
              <a:spcBef>
                <a:spcPts val="0"/>
              </a:spcBef>
              <a:spcAft>
                <a:spcPts val="0"/>
              </a:spcAft>
              <a:buFont typeface="Arial" panose="020B0604020202020204" pitchFamily="34" charset="0"/>
              <a:buNone/>
              <a:defRPr sz="1600" b="0">
                <a:solidFill>
                  <a:schemeClr val="bg1"/>
                </a:solidFill>
              </a:defRPr>
            </a:lvl8pPr>
            <a:lvl9pPr marL="0" indent="0" algn="l">
              <a:lnSpc>
                <a:spcPct val="100000"/>
              </a:lnSpc>
              <a:spcBef>
                <a:spcPts val="0"/>
              </a:spcBef>
              <a:spcAft>
                <a:spcPts val="0"/>
              </a:spcAft>
              <a:buFont typeface="Arial" panose="020B0604020202020204" pitchFamily="34" charset="0"/>
              <a:buNone/>
              <a:defRPr sz="1600" b="0">
                <a:solidFill>
                  <a:schemeClr val="bg1"/>
                </a:solidFill>
              </a:defRPr>
            </a:lvl9pPr>
          </a:lstStyle>
          <a:p>
            <a:r>
              <a:rPr lang="en-US"/>
              <a:t>Subtitle of the presentation</a:t>
            </a:r>
          </a:p>
          <a:p>
            <a:pPr lvl="1"/>
            <a:r>
              <a:rPr lang="en-US"/>
              <a:t>Author | Date | Place</a:t>
            </a:r>
          </a:p>
        </p:txBody>
      </p:sp>
      <p:sp>
        <p:nvSpPr>
          <p:cNvPr id="10" name="Rechteck 9">
            <a:extLst>
              <a:ext uri="{FF2B5EF4-FFF2-40B4-BE49-F238E27FC236}">
                <a16:creationId xmlns:a16="http://schemas.microsoft.com/office/drawing/2014/main" id="{9B0B3083-709D-1FC7-BFBA-C4F2D3257FEE}"/>
              </a:ext>
              <a:ext uri="{C183D7F6-B498-43B3-948B-1728B52AA6E4}">
                <adec:decorative xmlns:adec="http://schemas.microsoft.com/office/drawing/2017/decorative" val="1"/>
              </a:ext>
            </a:extLst>
          </p:cNvPr>
          <p:cNvSpPr/>
          <p:nvPr userDrawn="1"/>
        </p:nvSpPr>
        <p:spPr bwMode="gray">
          <a:xfrm>
            <a:off x="0" y="5706000"/>
            <a:ext cx="9360000" cy="115200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pic>
        <p:nvPicPr>
          <p:cNvPr id="8" name="Grafik 7">
            <a:extLst>
              <a:ext uri="{FF2B5EF4-FFF2-40B4-BE49-F238E27FC236}">
                <a16:creationId xmlns:a16="http://schemas.microsoft.com/office/drawing/2014/main" id="{6DB32D28-99E6-CEDB-1308-E8AA86413B9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8800" y="476672"/>
            <a:ext cx="1645200" cy="496608"/>
          </a:xfrm>
          <a:prstGeom prst="rect">
            <a:avLst/>
          </a:prstGeom>
        </p:spPr>
      </p:pic>
      <p:pic>
        <p:nvPicPr>
          <p:cNvPr id="9" name="Grafik 8">
            <a:extLst>
              <a:ext uri="{FF2B5EF4-FFF2-40B4-BE49-F238E27FC236}">
                <a16:creationId xmlns:a16="http://schemas.microsoft.com/office/drawing/2014/main" id="{B239B802-036F-AAEA-0DFE-B625A130C1D2}"/>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bwMode="gray">
          <a:xfrm>
            <a:off x="10094400" y="6166372"/>
            <a:ext cx="1620000" cy="214956"/>
          </a:xfrm>
          <a:prstGeom prst="rect">
            <a:avLst/>
          </a:prstGeom>
        </p:spPr>
      </p:pic>
      <p:sp>
        <p:nvSpPr>
          <p:cNvPr id="4" name="Fußzeilenplatzhalter 3">
            <a:extLst>
              <a:ext uri="{FF2B5EF4-FFF2-40B4-BE49-F238E27FC236}">
                <a16:creationId xmlns:a16="http://schemas.microsoft.com/office/drawing/2014/main" id="{584603D0-3740-CB40-9C94-D226811D1CE4}"/>
              </a:ext>
            </a:extLst>
          </p:cNvPr>
          <p:cNvSpPr>
            <a:spLocks noGrp="1"/>
          </p:cNvSpPr>
          <p:nvPr>
            <p:ph type="ftr" sz="quarter" idx="19"/>
          </p:nvPr>
        </p:nvSpPr>
        <p:spPr bwMode="gray">
          <a:xfrm>
            <a:off x="479936" y="6165328"/>
            <a:ext cx="5040000" cy="216000"/>
          </a:xfrm>
        </p:spPr>
        <p:txBody>
          <a:bodyPr/>
          <a:lstStyle>
            <a:lvl1pPr algn="l">
              <a:defRPr>
                <a:solidFill>
                  <a:schemeClr val="bg1"/>
                </a:solidFill>
              </a:defRPr>
            </a:lvl1pPr>
          </a:lstStyle>
          <a:p>
            <a:r>
              <a:rPr lang="en-US"/>
              <a:t>ONLY FOR INTERNAL USE</a:t>
            </a:r>
          </a:p>
        </p:txBody>
      </p:sp>
    </p:spTree>
    <p:extLst>
      <p:ext uri="{BB962C8B-B14F-4D97-AF65-F5344CB8AC3E}">
        <p14:creationId xmlns:p14="http://schemas.microsoft.com/office/powerpoint/2010/main" val="1635134241"/>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image portrait (1)">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5" y="477000"/>
            <a:ext cx="5472114" cy="720000"/>
          </a:xfrm>
        </p:spPr>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5472113"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80"/>
            <a:ext cx="5472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6" name="Bildplatzhalter 10">
            <a:extLst>
              <a:ext uri="{FF2B5EF4-FFF2-40B4-BE49-F238E27FC236}">
                <a16:creationId xmlns:a16="http://schemas.microsoft.com/office/drawing/2014/main" id="{07DFFAAB-7F67-7CCB-4278-3380D6198626}"/>
              </a:ext>
            </a:extLst>
          </p:cNvPr>
          <p:cNvSpPr>
            <a:spLocks noGrp="1"/>
          </p:cNvSpPr>
          <p:nvPr>
            <p:ph type="pic" sz="quarter" idx="10" hasCustomPrompt="1"/>
          </p:nvPr>
        </p:nvSpPr>
        <p:spPr bwMode="gray">
          <a:xfrm>
            <a:off x="6240462" y="0"/>
            <a:ext cx="5951537"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a:solidFill>
                  <a:schemeClr val="bg1"/>
                </a:solidFill>
              </a:defRPr>
            </a:lvl1pPr>
          </a:lstStyle>
          <a:p>
            <a:fld id="{8FF9B0DE-3FEB-4AA0-B465-B80EF7C1333D}" type="slidenum">
              <a:rPr lang="en-US" smtClean="0"/>
              <a:pPr/>
              <a:t>‹#›</a:t>
            </a:fld>
            <a:endParaRPr lang="en-US"/>
          </a:p>
        </p:txBody>
      </p:sp>
      <p:sp>
        <p:nvSpPr>
          <p:cNvPr id="11" name="Fußzeilenplatzhalter 10">
            <a:extLst>
              <a:ext uri="{FF2B5EF4-FFF2-40B4-BE49-F238E27FC236}">
                <a16:creationId xmlns:a16="http://schemas.microsoft.com/office/drawing/2014/main" id="{F62110C8-BF5F-EA2C-EB2D-4E0C19640ECA}"/>
              </a:ext>
            </a:extLst>
          </p:cNvPr>
          <p:cNvSpPr>
            <a:spLocks noGrp="1"/>
          </p:cNvSpPr>
          <p:nvPr>
            <p:ph type="ftr" sz="quarter" idx="21"/>
          </p:nvPr>
        </p:nvSpPr>
        <p:spPr bwMode="gray"/>
        <p:txBody>
          <a:bodyPr/>
          <a:lstStyle>
            <a:lvl1pPr>
              <a:defRPr>
                <a:solidFill>
                  <a:schemeClr val="bg1"/>
                </a:solidFill>
              </a:defRPr>
            </a:lvl1pPr>
          </a:lstStyle>
          <a:p>
            <a:r>
              <a:rPr lang="en-US"/>
              <a:t>Presentation title    |    ONLY FOR INTERNAL USE</a:t>
            </a:r>
          </a:p>
        </p:txBody>
      </p:sp>
      <p:grpSp>
        <p:nvGrpSpPr>
          <p:cNvPr id="16" name="Group 15">
            <a:extLst>
              <a:ext uri="{FF2B5EF4-FFF2-40B4-BE49-F238E27FC236}">
                <a16:creationId xmlns:a16="http://schemas.microsoft.com/office/drawing/2014/main" id="{967AA79C-2B4E-4DB9-F976-62ADDFA37FFB}"/>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7" name="TextBox 16">
              <a:extLst>
                <a:ext uri="{FF2B5EF4-FFF2-40B4-BE49-F238E27FC236}">
                  <a16:creationId xmlns:a16="http://schemas.microsoft.com/office/drawing/2014/main" id="{5D5BFF86-A68C-0B9C-092C-6C18506FDCE9}"/>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8" name="Picture 17">
              <a:extLst>
                <a:ext uri="{FF2B5EF4-FFF2-40B4-BE49-F238E27FC236}">
                  <a16:creationId xmlns:a16="http://schemas.microsoft.com/office/drawing/2014/main" id="{651567FA-06CC-D5C2-1547-BCEA50F0F885}"/>
                </a:ext>
              </a:extLst>
            </p:cNvPr>
            <p:cNvPicPr>
              <a:picLocks noChangeAspect="1"/>
            </p:cNvPicPr>
            <p:nvPr userDrawn="1"/>
          </p:nvPicPr>
          <p:blipFill rotWithShape="1">
            <a:blip r:embed="rId2"/>
            <a:srcRect l="8843" r="2395" b="2546"/>
            <a:stretch/>
          </p:blipFill>
          <p:spPr bwMode="gray">
            <a:xfrm>
              <a:off x="-1589806" y="4475212"/>
              <a:ext cx="745332" cy="1122804"/>
            </a:xfrm>
            <a:prstGeom prst="roundRect">
              <a:avLst>
                <a:gd name="adj" fmla="val 3514"/>
              </a:avLst>
            </a:prstGeom>
          </p:spPr>
        </p:pic>
        <p:sp>
          <p:nvSpPr>
            <p:cNvPr id="19" name="TextBox 18">
              <a:extLst>
                <a:ext uri="{FF2B5EF4-FFF2-40B4-BE49-F238E27FC236}">
                  <a16:creationId xmlns:a16="http://schemas.microsoft.com/office/drawing/2014/main" id="{6E9293D4-108C-1E0E-3148-65D756A4F4A8}"/>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3534100209"/>
      </p:ext>
    </p:extLst>
  </p:cSld>
  <p:clrMapOvr>
    <a:masterClrMapping/>
  </p:clrMapOvr>
  <p:extLst>
    <p:ext uri="{DCECCB84-F9BA-43D5-87BE-67443E8EF086}">
      <p15:sldGuideLst xmlns:p15="http://schemas.microsoft.com/office/powerpoint/2012/main">
        <p15:guide id="1" pos="3931">
          <p15:clr>
            <a:srgbClr val="FBAE40"/>
          </p15:clr>
        </p15:guide>
        <p15:guide id="2" pos="3749">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image portrait (2)">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4" y="477000"/>
            <a:ext cx="7380289" cy="720000"/>
          </a:xfrm>
        </p:spPr>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7380289"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79999" y="5805280"/>
            <a:ext cx="7379713"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7" name="Bildplatzhalter 10">
            <a:extLst>
              <a:ext uri="{FF2B5EF4-FFF2-40B4-BE49-F238E27FC236}">
                <a16:creationId xmlns:a16="http://schemas.microsoft.com/office/drawing/2014/main" id="{14CF255F-B2EC-2517-FAAE-EBA3F3EB53C3}"/>
              </a:ext>
            </a:extLst>
          </p:cNvPr>
          <p:cNvSpPr>
            <a:spLocks noGrp="1"/>
          </p:cNvSpPr>
          <p:nvPr>
            <p:ph type="pic" sz="quarter" idx="10" hasCustomPrompt="1"/>
          </p:nvPr>
        </p:nvSpPr>
        <p:spPr bwMode="gray">
          <a:xfrm>
            <a:off x="8148638" y="0"/>
            <a:ext cx="4043362"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a:solidFill>
                  <a:schemeClr val="bg1"/>
                </a:solidFill>
              </a:defRPr>
            </a:lvl1pPr>
          </a:lstStyle>
          <a:p>
            <a:fld id="{8FF9B0DE-3FEB-4AA0-B465-B80EF7C1333D}" type="slidenum">
              <a:rPr lang="en-US" smtClean="0"/>
              <a:pPr/>
              <a:t>‹#›</a:t>
            </a:fld>
            <a:endParaRPr lang="en-US"/>
          </a:p>
        </p:txBody>
      </p:sp>
      <p:sp>
        <p:nvSpPr>
          <p:cNvPr id="2" name="Fußzeilenplatzhalter 1">
            <a:extLst>
              <a:ext uri="{FF2B5EF4-FFF2-40B4-BE49-F238E27FC236}">
                <a16:creationId xmlns:a16="http://schemas.microsoft.com/office/drawing/2014/main" id="{8464A4AD-DF50-326A-C3CC-77A3E90EED6B}"/>
              </a:ext>
            </a:extLst>
          </p:cNvPr>
          <p:cNvSpPr>
            <a:spLocks noGrp="1"/>
          </p:cNvSpPr>
          <p:nvPr>
            <p:ph type="ftr" sz="quarter" idx="16"/>
          </p:nvPr>
        </p:nvSpPr>
        <p:spPr bwMode="gray"/>
        <p:txBody>
          <a:bodyPr/>
          <a:lstStyle>
            <a:lvl1pPr>
              <a:defRPr>
                <a:solidFill>
                  <a:schemeClr val="bg1"/>
                </a:solidFill>
              </a:defRPr>
            </a:lvl1pPr>
          </a:lstStyle>
          <a:p>
            <a:r>
              <a:rPr lang="en-US"/>
              <a:t>Presentation title    |    ONLY FOR INTERNAL USE</a:t>
            </a:r>
          </a:p>
        </p:txBody>
      </p:sp>
      <p:grpSp>
        <p:nvGrpSpPr>
          <p:cNvPr id="16" name="Group 15">
            <a:extLst>
              <a:ext uri="{FF2B5EF4-FFF2-40B4-BE49-F238E27FC236}">
                <a16:creationId xmlns:a16="http://schemas.microsoft.com/office/drawing/2014/main" id="{826E795A-4AEE-2618-1B23-937B8A4644F0}"/>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7" name="TextBox 16">
              <a:extLst>
                <a:ext uri="{FF2B5EF4-FFF2-40B4-BE49-F238E27FC236}">
                  <a16:creationId xmlns:a16="http://schemas.microsoft.com/office/drawing/2014/main" id="{8B0F84D0-AE67-3B0E-A7AB-6540F919DB0D}"/>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8" name="Picture 17">
              <a:extLst>
                <a:ext uri="{FF2B5EF4-FFF2-40B4-BE49-F238E27FC236}">
                  <a16:creationId xmlns:a16="http://schemas.microsoft.com/office/drawing/2014/main" id="{8A135E1A-DE75-B2CF-E3B2-F7C52478F81B}"/>
                </a:ext>
              </a:extLst>
            </p:cNvPr>
            <p:cNvPicPr>
              <a:picLocks noChangeAspect="1"/>
            </p:cNvPicPr>
            <p:nvPr userDrawn="1"/>
          </p:nvPicPr>
          <p:blipFill rotWithShape="1">
            <a:blip r:embed="rId2"/>
            <a:srcRect l="8843" r="2395" b="2546"/>
            <a:stretch/>
          </p:blipFill>
          <p:spPr bwMode="gray">
            <a:xfrm>
              <a:off x="-1589806" y="4475212"/>
              <a:ext cx="745332" cy="1122804"/>
            </a:xfrm>
            <a:prstGeom prst="roundRect">
              <a:avLst>
                <a:gd name="adj" fmla="val 3514"/>
              </a:avLst>
            </a:prstGeom>
          </p:spPr>
        </p:pic>
        <p:sp>
          <p:nvSpPr>
            <p:cNvPr id="19" name="TextBox 18">
              <a:extLst>
                <a:ext uri="{FF2B5EF4-FFF2-40B4-BE49-F238E27FC236}">
                  <a16:creationId xmlns:a16="http://schemas.microsoft.com/office/drawing/2014/main" id="{6CE8A64D-42CD-4BF1-BA15-ED10E21F96F2}"/>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3234400587"/>
      </p:ext>
    </p:extLst>
  </p:cSld>
  <p:clrMapOvr>
    <a:masterClrMapping/>
  </p:clrMapOvr>
  <p:extLst>
    <p:ext uri="{DCECCB84-F9BA-43D5-87BE-67443E8EF086}">
      <p15:sldGuideLst xmlns:p15="http://schemas.microsoft.com/office/powerpoint/2012/main">
        <p15:guide id="1" pos="5133">
          <p15:clr>
            <a:srgbClr val="FBAE40"/>
          </p15:clr>
        </p15:guide>
        <p15:guide id="2" pos="495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image portrait (3)">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2316163" y="477000"/>
            <a:ext cx="9396461" cy="720000"/>
          </a:xfrm>
        </p:spPr>
        <p:txBody>
          <a:bodyPr/>
          <a:lstStyle>
            <a:lvl1pPr>
              <a:defRPr/>
            </a:lvl1pPr>
          </a:lstStyle>
          <a:p>
            <a:r>
              <a:rPr lang="en-US" err="1"/>
              <a:t>Folientitel</a:t>
            </a:r>
            <a:endParaRPr lang="en-US"/>
          </a:p>
        </p:txBody>
      </p:sp>
      <p:sp>
        <p:nvSpPr>
          <p:cNvPr id="3" name="Inhaltsplatzhalter 2"/>
          <p:cNvSpPr>
            <a:spLocks noGrp="1"/>
          </p:cNvSpPr>
          <p:nvPr>
            <p:ph idx="1" hasCustomPrompt="1"/>
          </p:nvPr>
        </p:nvSpPr>
        <p:spPr bwMode="gray">
          <a:xfrm>
            <a:off x="2316209" y="1412876"/>
            <a:ext cx="9396414" cy="439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2316783" y="5805280"/>
            <a:ext cx="9396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13" name="Bildplatzhalter 10">
            <a:extLst>
              <a:ext uri="{FF2B5EF4-FFF2-40B4-BE49-F238E27FC236}">
                <a16:creationId xmlns:a16="http://schemas.microsoft.com/office/drawing/2014/main" id="{4EA519C6-3621-AA78-3D48-CE2C8B305E30}"/>
              </a:ext>
            </a:extLst>
          </p:cNvPr>
          <p:cNvSpPr>
            <a:spLocks noGrp="1"/>
          </p:cNvSpPr>
          <p:nvPr>
            <p:ph type="pic" sz="quarter" idx="10" hasCustomPrompt="1"/>
          </p:nvPr>
        </p:nvSpPr>
        <p:spPr bwMode="gray">
          <a:xfrm>
            <a:off x="1" y="0"/>
            <a:ext cx="2027238"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4" name="Fußzeilenplatzhalter 13">
            <a:extLst>
              <a:ext uri="{FF2B5EF4-FFF2-40B4-BE49-F238E27FC236}">
                <a16:creationId xmlns:a16="http://schemas.microsoft.com/office/drawing/2014/main" id="{6EEB0A4C-9CB1-5FD3-5A85-95FE106E43BA}"/>
              </a:ext>
            </a:extLst>
          </p:cNvPr>
          <p:cNvSpPr>
            <a:spLocks noGrp="1"/>
          </p:cNvSpPr>
          <p:nvPr>
            <p:ph type="ftr" sz="quarter" idx="29"/>
          </p:nvPr>
        </p:nvSpPr>
        <p:spPr bwMode="gray"/>
        <p:txBody>
          <a:bodyPr/>
          <a:lstStyle/>
          <a:p>
            <a:r>
              <a:rPr lang="en-US"/>
              <a:t>Presentation title    |    ONLY FOR INTERNAL USE</a:t>
            </a:r>
          </a:p>
        </p:txBody>
      </p:sp>
      <p:sp>
        <p:nvSpPr>
          <p:cNvPr id="15" name="Foliennummernplatzhalter 14">
            <a:extLst>
              <a:ext uri="{FF2B5EF4-FFF2-40B4-BE49-F238E27FC236}">
                <a16:creationId xmlns:a16="http://schemas.microsoft.com/office/drawing/2014/main" id="{15D18496-5D1E-5F00-2ACA-70465B9A16F2}"/>
              </a:ext>
            </a:extLst>
          </p:cNvPr>
          <p:cNvSpPr>
            <a:spLocks noGrp="1"/>
          </p:cNvSpPr>
          <p:nvPr>
            <p:ph type="sldNum" sz="quarter" idx="30"/>
          </p:nvPr>
        </p:nvSpPr>
        <p:spPr bwMode="gray"/>
        <p:txBody>
          <a:bodyPr/>
          <a:lstStyle/>
          <a:p>
            <a:fld id="{DF4E8F9F-5B1F-4F5B-BE49-3245D8C18D9F}" type="slidenum">
              <a:rPr lang="en-US" smtClean="0"/>
              <a:pPr/>
              <a:t>‹#›</a:t>
            </a:fld>
            <a:endParaRPr lang="en-US"/>
          </a:p>
        </p:txBody>
      </p:sp>
      <p:sp>
        <p:nvSpPr>
          <p:cNvPr id="2" name="Text Placeholder 8">
            <a:extLst>
              <a:ext uri="{FF2B5EF4-FFF2-40B4-BE49-F238E27FC236}">
                <a16:creationId xmlns:a16="http://schemas.microsoft.com/office/drawing/2014/main" id="{0581CA52-FD82-1F55-27CD-D1C50118A4C0}"/>
              </a:ext>
            </a:extLst>
          </p:cNvPr>
          <p:cNvSpPr>
            <a:spLocks noGrp="1"/>
          </p:cNvSpPr>
          <p:nvPr>
            <p:ph type="body" sz="quarter" idx="31"/>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0D5B12A7-5AE8-4E1A-DA33-D80561FB9A6F}"/>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A367C244-F025-3A15-FAA2-8B46D5E9A8A4}"/>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B5B5593A-6E6C-DA64-6263-6DB67B6B34B4}"/>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EC983BE9-6EB2-3207-54B9-1904F8E3EE1D}"/>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2600174237"/>
      </p:ext>
    </p:extLst>
  </p:cSld>
  <p:clrMapOvr>
    <a:masterClrMapping/>
  </p:clrMapOvr>
  <p:extLst>
    <p:ext uri="{DCECCB84-F9BA-43D5-87BE-67443E8EF086}">
      <p15:sldGuideLst xmlns:p15="http://schemas.microsoft.com/office/powerpoint/2012/main">
        <p15:guide id="1" pos="1459">
          <p15:clr>
            <a:srgbClr val="FBAE40"/>
          </p15:clr>
        </p15:guide>
        <p15:guide id="2" pos="1277">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dark with image portrait (1)">
    <p:bg>
      <p:bgPr>
        <a:solidFill>
          <a:schemeClr val="bg2"/>
        </a:solidFill>
        <a:effectLst/>
      </p:bgPr>
    </p:bg>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5" y="477000"/>
            <a:ext cx="5472114" cy="720000"/>
          </a:xfrm>
        </p:spPr>
        <p:txBody>
          <a:bodyPr/>
          <a:lstStyle>
            <a:lvl1pPr>
              <a:defRPr>
                <a:solidFill>
                  <a:schemeClr val="tx2"/>
                </a:solidFill>
              </a:defRPr>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5472113" cy="4392000"/>
          </a:xfrm>
        </p:spPr>
        <p:txBody>
          <a:bodyPr/>
          <a:lstStyle>
            <a:lvl1pPr>
              <a:buClr>
                <a:schemeClr val="tx2"/>
              </a:buClr>
              <a:defRPr>
                <a:solidFill>
                  <a:schemeClr val="bg1"/>
                </a:solidFill>
              </a:defRPr>
            </a:lvl1pPr>
            <a:lvl2pPr>
              <a:buClr>
                <a:schemeClr val="tx2"/>
              </a:buClr>
              <a:defRPr>
                <a:solidFill>
                  <a:schemeClr val="bg1"/>
                </a:solidFill>
              </a:defRPr>
            </a:lvl2pPr>
            <a:lvl3pPr>
              <a:buClr>
                <a:schemeClr val="tx2"/>
              </a:buClr>
              <a:defRPr>
                <a:solidFill>
                  <a:schemeClr val="bg1"/>
                </a:solidFill>
              </a:defRPr>
            </a:lvl3pPr>
            <a:lvl4pPr>
              <a:buClr>
                <a:schemeClr val="tx2"/>
              </a:buClr>
              <a:defRPr>
                <a:solidFill>
                  <a:schemeClr val="bg1"/>
                </a:solidFill>
              </a:defRPr>
            </a:lvl4pPr>
            <a:lvl5pPr>
              <a:buClr>
                <a:schemeClr val="tx2"/>
              </a:buClr>
              <a:defRPr>
                <a:solidFill>
                  <a:schemeClr val="bg1"/>
                </a:solidFill>
              </a:defRPr>
            </a:lvl5pPr>
            <a:lvl6pPr>
              <a:buClr>
                <a:schemeClr val="tx2"/>
              </a:buClr>
              <a:defRPr>
                <a:solidFill>
                  <a:schemeClr val="bg1"/>
                </a:solidFill>
              </a:defRPr>
            </a:lvl6pPr>
            <a:lvl7pPr>
              <a:buClr>
                <a:schemeClr val="tx2"/>
              </a:buClr>
              <a:defRPr>
                <a:solidFill>
                  <a:schemeClr val="bg1"/>
                </a:solidFill>
              </a:defRPr>
            </a:lvl7pPr>
            <a:lvl8pPr>
              <a:buClr>
                <a:schemeClr val="tx2"/>
              </a:buClr>
              <a:defRPr>
                <a:solidFill>
                  <a:schemeClr val="bg1"/>
                </a:solidFill>
              </a:defRPr>
            </a:lvl8pPr>
            <a:lvl9pPr>
              <a:buClr>
                <a:schemeClr val="tx2"/>
              </a:buClr>
              <a:defRPr>
                <a:solidFill>
                  <a:schemeClr val="bg1"/>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80"/>
            <a:ext cx="5472000" cy="144000"/>
          </a:xfrm>
        </p:spPr>
        <p:txBody>
          <a:bodyPr anchor="b"/>
          <a:lstStyle>
            <a:lvl1pPr marL="0" indent="0">
              <a:lnSpc>
                <a:spcPct val="100000"/>
              </a:lnSpc>
              <a:spcBef>
                <a:spcPts val="0"/>
              </a:spcBef>
              <a:spcAft>
                <a:spcPts val="0"/>
              </a:spcAft>
              <a:buFont typeface="Arial" panose="020B0604020202020204" pitchFamily="34" charset="0"/>
              <a:buNone/>
              <a:defRPr sz="800" b="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7" name="Bildplatzhalter 10">
            <a:extLst>
              <a:ext uri="{FF2B5EF4-FFF2-40B4-BE49-F238E27FC236}">
                <a16:creationId xmlns:a16="http://schemas.microsoft.com/office/drawing/2014/main" id="{BB620B58-DC4D-ABB4-B16A-92C43E6933B4}"/>
              </a:ext>
            </a:extLst>
          </p:cNvPr>
          <p:cNvSpPr>
            <a:spLocks noGrp="1"/>
          </p:cNvSpPr>
          <p:nvPr>
            <p:ph type="pic" sz="quarter" idx="10" hasCustomPrompt="1"/>
          </p:nvPr>
        </p:nvSpPr>
        <p:spPr bwMode="gray">
          <a:xfrm>
            <a:off x="6240463" y="0"/>
            <a:ext cx="5951536"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9" name="Fußzeilenplatzhalter 8">
            <a:extLst>
              <a:ext uri="{FF2B5EF4-FFF2-40B4-BE49-F238E27FC236}">
                <a16:creationId xmlns:a16="http://schemas.microsoft.com/office/drawing/2014/main" id="{DD2A017B-395B-34E7-2458-B410A50C8516}"/>
              </a:ext>
            </a:extLst>
          </p:cNvPr>
          <p:cNvSpPr>
            <a:spLocks noGrp="1"/>
          </p:cNvSpPr>
          <p:nvPr>
            <p:ph type="ftr" sz="quarter" idx="14"/>
          </p:nvPr>
        </p:nvSpPr>
        <p:spPr bwMode="gray"/>
        <p:txBody>
          <a:bodyPr/>
          <a:lstStyle>
            <a:lvl1pPr>
              <a:defRPr>
                <a:solidFill>
                  <a:schemeClr val="bg1"/>
                </a:solidFill>
              </a:defRPr>
            </a:lvl1pPr>
          </a:lstStyle>
          <a:p>
            <a:r>
              <a:rPr lang="en-US"/>
              <a:t>Presentation title    |    ONLY FOR INTERNAL USE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a:solidFill>
                  <a:schemeClr val="bg1"/>
                </a:solidFill>
              </a:defRPr>
            </a:lvl1pPr>
          </a:lstStyle>
          <a:p>
            <a:fld id="{8FF9B0DE-3FEB-4AA0-B465-B80EF7C1333D}" type="slidenum">
              <a:rPr lang="en-US" smtClean="0"/>
              <a:pPr/>
              <a:t>‹#›</a:t>
            </a:fld>
            <a:endParaRPr lang="en-US"/>
          </a:p>
        </p:txBody>
      </p:sp>
      <p:pic>
        <p:nvPicPr>
          <p:cNvPr id="6" name="Grafik 5">
            <a:extLst>
              <a:ext uri="{FF2B5EF4-FFF2-40B4-BE49-F238E27FC236}">
                <a16:creationId xmlns:a16="http://schemas.microsoft.com/office/drawing/2014/main" id="{8F1C8E5E-1DF3-5390-67F1-46733FD7009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grpSp>
        <p:nvGrpSpPr>
          <p:cNvPr id="17" name="Group 16">
            <a:extLst>
              <a:ext uri="{FF2B5EF4-FFF2-40B4-BE49-F238E27FC236}">
                <a16:creationId xmlns:a16="http://schemas.microsoft.com/office/drawing/2014/main" id="{78C86180-AB79-4834-665E-69ECBDACDBFA}"/>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6EE62970-DA69-216C-E19E-55BF4225BE20}"/>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704E9497-F690-B6F9-BDBD-881382543791}"/>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B010D4C6-8495-8FBA-8744-C69458EFC7C2}"/>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4008157628"/>
      </p:ext>
    </p:extLst>
  </p:cSld>
  <p:clrMapOvr>
    <a:masterClrMapping/>
  </p:clrMapOvr>
  <p:extLst>
    <p:ext uri="{DCECCB84-F9BA-43D5-87BE-67443E8EF086}">
      <p15:sldGuideLst xmlns:p15="http://schemas.microsoft.com/office/powerpoint/2012/main">
        <p15:guide id="1" pos="3931">
          <p15:clr>
            <a:srgbClr val="FBAE40"/>
          </p15:clr>
        </p15:guide>
        <p15:guide id="2" pos="3749">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dark with image portrait (2)">
    <p:bg>
      <p:bgPr>
        <a:solidFill>
          <a:schemeClr val="bg2"/>
        </a:solidFill>
        <a:effectLst/>
      </p:bgPr>
    </p:bg>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4" y="477000"/>
            <a:ext cx="7380289" cy="720000"/>
          </a:xfrm>
        </p:spPr>
        <p:txBody>
          <a:bodyPr/>
          <a:lstStyle>
            <a:lvl1pPr>
              <a:defRPr>
                <a:solidFill>
                  <a:schemeClr val="tx2"/>
                </a:solidFill>
              </a:defRPr>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7380289" cy="4392000"/>
          </a:xfrm>
        </p:spPr>
        <p:txBody>
          <a:bodyPr/>
          <a:lstStyle>
            <a:lvl1pPr>
              <a:buClr>
                <a:schemeClr val="tx2"/>
              </a:buClr>
              <a:defRPr>
                <a:solidFill>
                  <a:schemeClr val="bg1"/>
                </a:solidFill>
              </a:defRPr>
            </a:lvl1pPr>
            <a:lvl2pPr>
              <a:buClr>
                <a:schemeClr val="tx2"/>
              </a:buClr>
              <a:defRPr>
                <a:solidFill>
                  <a:schemeClr val="bg1"/>
                </a:solidFill>
              </a:defRPr>
            </a:lvl2pPr>
            <a:lvl3pPr>
              <a:buClr>
                <a:schemeClr val="tx2"/>
              </a:buClr>
              <a:defRPr>
                <a:solidFill>
                  <a:schemeClr val="bg1"/>
                </a:solidFill>
              </a:defRPr>
            </a:lvl3pPr>
            <a:lvl4pPr>
              <a:buClr>
                <a:schemeClr val="tx2"/>
              </a:buClr>
              <a:defRPr>
                <a:solidFill>
                  <a:schemeClr val="bg1"/>
                </a:solidFill>
              </a:defRPr>
            </a:lvl4pPr>
            <a:lvl5pPr>
              <a:buClr>
                <a:schemeClr val="tx2"/>
              </a:buClr>
              <a:defRPr>
                <a:solidFill>
                  <a:schemeClr val="bg1"/>
                </a:solidFill>
              </a:defRPr>
            </a:lvl5pPr>
            <a:lvl6pPr>
              <a:buClr>
                <a:schemeClr val="tx2"/>
              </a:buClr>
              <a:defRPr>
                <a:solidFill>
                  <a:schemeClr val="bg1"/>
                </a:solidFill>
              </a:defRPr>
            </a:lvl6pPr>
            <a:lvl7pPr>
              <a:buClr>
                <a:schemeClr val="tx2"/>
              </a:buClr>
              <a:defRPr>
                <a:solidFill>
                  <a:schemeClr val="bg1"/>
                </a:solidFill>
              </a:defRPr>
            </a:lvl7pPr>
            <a:lvl8pPr>
              <a:buClr>
                <a:schemeClr val="tx2"/>
              </a:buClr>
              <a:defRPr>
                <a:solidFill>
                  <a:schemeClr val="bg1"/>
                </a:solidFill>
              </a:defRPr>
            </a:lvl8pPr>
            <a:lvl9pPr>
              <a:buClr>
                <a:schemeClr val="tx2"/>
              </a:buClr>
              <a:defRPr>
                <a:solidFill>
                  <a:schemeClr val="bg1"/>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79999" y="5805264"/>
            <a:ext cx="7379713" cy="144000"/>
          </a:xfrm>
        </p:spPr>
        <p:txBody>
          <a:bodyPr anchor="b"/>
          <a:lstStyle>
            <a:lvl1pPr marL="0" indent="0">
              <a:lnSpc>
                <a:spcPct val="100000"/>
              </a:lnSpc>
              <a:spcBef>
                <a:spcPts val="0"/>
              </a:spcBef>
              <a:spcAft>
                <a:spcPts val="0"/>
              </a:spcAft>
              <a:buFont typeface="Arial" panose="020B0604020202020204" pitchFamily="34" charset="0"/>
              <a:buNone/>
              <a:defRPr sz="800" b="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7" name="Bildplatzhalter 10">
            <a:extLst>
              <a:ext uri="{FF2B5EF4-FFF2-40B4-BE49-F238E27FC236}">
                <a16:creationId xmlns:a16="http://schemas.microsoft.com/office/drawing/2014/main" id="{CB86A524-EBBF-8AA1-B452-E3F520BD9009}"/>
              </a:ext>
            </a:extLst>
          </p:cNvPr>
          <p:cNvSpPr>
            <a:spLocks noGrp="1"/>
          </p:cNvSpPr>
          <p:nvPr>
            <p:ph type="pic" sz="quarter" idx="10" hasCustomPrompt="1"/>
          </p:nvPr>
        </p:nvSpPr>
        <p:spPr bwMode="gray">
          <a:xfrm>
            <a:off x="8148637" y="0"/>
            <a:ext cx="4043361"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a:solidFill>
                  <a:schemeClr val="bg1"/>
                </a:solidFill>
              </a:defRPr>
            </a:lvl1pPr>
          </a:lstStyle>
          <a:p>
            <a:fld id="{8FF9B0DE-3FEB-4AA0-B465-B80EF7C1333D}" type="slidenum">
              <a:rPr lang="en-US" smtClean="0"/>
              <a:pPr/>
              <a:t>‹#›</a:t>
            </a:fld>
            <a:endParaRPr lang="en-US"/>
          </a:p>
        </p:txBody>
      </p:sp>
      <p:pic>
        <p:nvPicPr>
          <p:cNvPr id="6" name="Grafik 5">
            <a:extLst>
              <a:ext uri="{FF2B5EF4-FFF2-40B4-BE49-F238E27FC236}">
                <a16:creationId xmlns:a16="http://schemas.microsoft.com/office/drawing/2014/main" id="{C437CFD6-8782-8672-5598-F3A97DD175F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
        <p:nvSpPr>
          <p:cNvPr id="2" name="Fußzeilenplatzhalter 1">
            <a:extLst>
              <a:ext uri="{FF2B5EF4-FFF2-40B4-BE49-F238E27FC236}">
                <a16:creationId xmlns:a16="http://schemas.microsoft.com/office/drawing/2014/main" id="{10AA6098-3F2F-0A65-3542-51CB8D539E51}"/>
              </a:ext>
            </a:extLst>
          </p:cNvPr>
          <p:cNvSpPr>
            <a:spLocks noGrp="1"/>
          </p:cNvSpPr>
          <p:nvPr>
            <p:ph type="ftr" sz="quarter" idx="16"/>
          </p:nvPr>
        </p:nvSpPr>
        <p:spPr bwMode="gray"/>
        <p:txBody>
          <a:bodyPr/>
          <a:lstStyle>
            <a:lvl1pPr>
              <a:defRPr>
                <a:solidFill>
                  <a:schemeClr val="bg1"/>
                </a:solidFill>
              </a:defRPr>
            </a:lvl1pPr>
          </a:lstStyle>
          <a:p>
            <a:r>
              <a:rPr lang="en-US"/>
              <a:t>Presentation title    |    ONLY FOR INTERNAL USE</a:t>
            </a:r>
          </a:p>
        </p:txBody>
      </p:sp>
      <p:grpSp>
        <p:nvGrpSpPr>
          <p:cNvPr id="17" name="Group 16">
            <a:extLst>
              <a:ext uri="{FF2B5EF4-FFF2-40B4-BE49-F238E27FC236}">
                <a16:creationId xmlns:a16="http://schemas.microsoft.com/office/drawing/2014/main" id="{EB3D85D0-EE44-A930-049A-7DA939F6D0F4}"/>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AC27EF27-1B97-A569-7351-28E06EE47B6C}"/>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23580758-F3F5-AE7A-4F63-F70660D4FE0A}"/>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CE778F22-457B-0501-F4D5-F037A2E66EB4}"/>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4033327271"/>
      </p:ext>
    </p:extLst>
  </p:cSld>
  <p:clrMapOvr>
    <a:masterClrMapping/>
  </p:clrMapOvr>
  <p:extLst>
    <p:ext uri="{DCECCB84-F9BA-43D5-87BE-67443E8EF086}">
      <p15:sldGuideLst xmlns:p15="http://schemas.microsoft.com/office/powerpoint/2012/main">
        <p15:guide id="1" pos="5133">
          <p15:clr>
            <a:srgbClr val="FBAE40"/>
          </p15:clr>
        </p15:guide>
        <p15:guide id="2" pos="495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dark with image portrait (3)">
    <p:bg>
      <p:bgPr>
        <a:solidFill>
          <a:schemeClr val="bg2"/>
        </a:solidFill>
        <a:effectLst/>
      </p:bgPr>
    </p:bg>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2316210" y="477000"/>
            <a:ext cx="9396414" cy="720000"/>
          </a:xfrm>
        </p:spPr>
        <p:txBody>
          <a:bodyPr/>
          <a:lstStyle>
            <a:lvl1pPr>
              <a:defRPr>
                <a:solidFill>
                  <a:schemeClr val="tx2"/>
                </a:solidFill>
              </a:defRPr>
            </a:lvl1pPr>
          </a:lstStyle>
          <a:p>
            <a:r>
              <a:rPr lang="en-US" err="1"/>
              <a:t>Folientitel</a:t>
            </a:r>
            <a:endParaRPr lang="en-US"/>
          </a:p>
        </p:txBody>
      </p:sp>
      <p:sp>
        <p:nvSpPr>
          <p:cNvPr id="3" name="Inhaltsplatzhalter 2"/>
          <p:cNvSpPr>
            <a:spLocks noGrp="1"/>
          </p:cNvSpPr>
          <p:nvPr>
            <p:ph idx="1" hasCustomPrompt="1"/>
          </p:nvPr>
        </p:nvSpPr>
        <p:spPr bwMode="gray">
          <a:xfrm>
            <a:off x="2316209" y="1412876"/>
            <a:ext cx="9396414" cy="4392000"/>
          </a:xfrm>
        </p:spPr>
        <p:txBody>
          <a:bodyPr/>
          <a:lstStyle>
            <a:lvl1pPr>
              <a:buClr>
                <a:schemeClr val="tx2"/>
              </a:buClr>
              <a:defRPr>
                <a:solidFill>
                  <a:schemeClr val="bg1"/>
                </a:solidFill>
              </a:defRPr>
            </a:lvl1pPr>
            <a:lvl2pPr>
              <a:buClr>
                <a:schemeClr val="tx2"/>
              </a:buClr>
              <a:defRPr>
                <a:solidFill>
                  <a:schemeClr val="bg1"/>
                </a:solidFill>
              </a:defRPr>
            </a:lvl2pPr>
            <a:lvl3pPr>
              <a:buClr>
                <a:schemeClr val="tx2"/>
              </a:buClr>
              <a:defRPr>
                <a:solidFill>
                  <a:schemeClr val="bg1"/>
                </a:solidFill>
              </a:defRPr>
            </a:lvl3pPr>
            <a:lvl4pPr>
              <a:buClr>
                <a:schemeClr val="tx2"/>
              </a:buClr>
              <a:defRPr>
                <a:solidFill>
                  <a:schemeClr val="bg1"/>
                </a:solidFill>
              </a:defRPr>
            </a:lvl4pPr>
            <a:lvl5pPr>
              <a:buClr>
                <a:schemeClr val="tx2"/>
              </a:buClr>
              <a:defRPr>
                <a:solidFill>
                  <a:schemeClr val="bg1"/>
                </a:solidFill>
              </a:defRPr>
            </a:lvl5pPr>
            <a:lvl6pPr>
              <a:buClr>
                <a:schemeClr val="tx2"/>
              </a:buClr>
              <a:defRPr>
                <a:solidFill>
                  <a:schemeClr val="bg1"/>
                </a:solidFill>
              </a:defRPr>
            </a:lvl6pPr>
            <a:lvl7pPr>
              <a:buClr>
                <a:schemeClr val="tx2"/>
              </a:buClr>
              <a:defRPr>
                <a:solidFill>
                  <a:schemeClr val="bg1"/>
                </a:solidFill>
              </a:defRPr>
            </a:lvl7pPr>
            <a:lvl8pPr>
              <a:buClr>
                <a:schemeClr val="tx2"/>
              </a:buClr>
              <a:defRPr>
                <a:solidFill>
                  <a:schemeClr val="bg1"/>
                </a:solidFill>
              </a:defRPr>
            </a:lvl8pPr>
            <a:lvl9pPr>
              <a:buClr>
                <a:schemeClr val="tx2"/>
              </a:buClr>
              <a:defRPr>
                <a:solidFill>
                  <a:schemeClr val="bg1"/>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2316783" y="5805280"/>
            <a:ext cx="9396000" cy="144000"/>
          </a:xfrm>
        </p:spPr>
        <p:txBody>
          <a:bodyPr anchor="b"/>
          <a:lstStyle>
            <a:lvl1pPr marL="0" indent="0">
              <a:lnSpc>
                <a:spcPct val="100000"/>
              </a:lnSpc>
              <a:spcBef>
                <a:spcPts val="0"/>
              </a:spcBef>
              <a:spcAft>
                <a:spcPts val="0"/>
              </a:spcAft>
              <a:buFont typeface="Arial" panose="020B0604020202020204" pitchFamily="34" charset="0"/>
              <a:buNone/>
              <a:defRPr sz="800" b="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Clr>
                <a:schemeClr val="tx2"/>
              </a:buClr>
              <a:buNone/>
              <a:defRPr sz="800" b="0">
                <a:solidFill>
                  <a:schemeClr val="bg1"/>
                </a:solidFill>
              </a:defRPr>
            </a:lvl9pPr>
          </a:lstStyle>
          <a:p>
            <a:pPr lvl="0"/>
            <a:r>
              <a:rPr lang="en-US"/>
              <a:t>Footnote/Source</a:t>
            </a:r>
          </a:p>
        </p:txBody>
      </p:sp>
      <p:sp>
        <p:nvSpPr>
          <p:cNvPr id="9" name="Bildplatzhalter 10">
            <a:extLst>
              <a:ext uri="{FF2B5EF4-FFF2-40B4-BE49-F238E27FC236}">
                <a16:creationId xmlns:a16="http://schemas.microsoft.com/office/drawing/2014/main" id="{8AC3E855-6EF4-C6F2-D585-DB31C0712702}"/>
              </a:ext>
            </a:extLst>
          </p:cNvPr>
          <p:cNvSpPr>
            <a:spLocks noGrp="1"/>
          </p:cNvSpPr>
          <p:nvPr>
            <p:ph type="pic" sz="quarter" idx="10" hasCustomPrompt="1"/>
          </p:nvPr>
        </p:nvSpPr>
        <p:spPr bwMode="gray">
          <a:xfrm>
            <a:off x="0" y="0"/>
            <a:ext cx="2027238"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3" name="Fußzeilenplatzhalter 12">
            <a:extLst>
              <a:ext uri="{FF2B5EF4-FFF2-40B4-BE49-F238E27FC236}">
                <a16:creationId xmlns:a16="http://schemas.microsoft.com/office/drawing/2014/main" id="{D88892A0-6C24-62CD-4CFC-704F04B95F1E}"/>
              </a:ext>
            </a:extLst>
          </p:cNvPr>
          <p:cNvSpPr>
            <a:spLocks noGrp="1"/>
          </p:cNvSpPr>
          <p:nvPr>
            <p:ph type="ftr" sz="quarter" idx="21"/>
          </p:nvPr>
        </p:nvSpPr>
        <p:spPr bwMode="gray"/>
        <p:txBody>
          <a:bodyPr/>
          <a:lstStyle>
            <a:lvl1pPr>
              <a:defRPr>
                <a:solidFill>
                  <a:schemeClr val="bg1"/>
                </a:solidFill>
              </a:defRPr>
            </a:lvl1pPr>
          </a:lstStyle>
          <a:p>
            <a:r>
              <a:rPr lang="en-US"/>
              <a:t>Presentation title    |    ONLY FOR INTERNAL USE</a:t>
            </a:r>
          </a:p>
        </p:txBody>
      </p:sp>
      <p:sp>
        <p:nvSpPr>
          <p:cNvPr id="14" name="Foliennummernplatzhalter 13">
            <a:extLst>
              <a:ext uri="{FF2B5EF4-FFF2-40B4-BE49-F238E27FC236}">
                <a16:creationId xmlns:a16="http://schemas.microsoft.com/office/drawing/2014/main" id="{6C936672-C494-FE8E-9599-B67DEB310856}"/>
              </a:ext>
            </a:extLst>
          </p:cNvPr>
          <p:cNvSpPr>
            <a:spLocks noGrp="1"/>
          </p:cNvSpPr>
          <p:nvPr>
            <p:ph type="sldNum" sz="quarter" idx="22"/>
          </p:nvPr>
        </p:nvSpPr>
        <p:spPr bwMode="gray"/>
        <p:txBody>
          <a:bodyPr/>
          <a:lstStyle>
            <a:lvl1pPr>
              <a:defRPr>
                <a:solidFill>
                  <a:schemeClr val="bg1"/>
                </a:solidFill>
              </a:defRPr>
            </a:lvl1pPr>
          </a:lstStyle>
          <a:p>
            <a:fld id="{DF4E8F9F-5B1F-4F5B-BE49-3245D8C18D9F}" type="slidenum">
              <a:rPr lang="en-US" smtClean="0"/>
              <a:pPr/>
              <a:t>‹#›</a:t>
            </a:fld>
            <a:endParaRPr lang="en-US"/>
          </a:p>
        </p:txBody>
      </p:sp>
      <p:sp>
        <p:nvSpPr>
          <p:cNvPr id="2" name="Text Placeholder 8">
            <a:extLst>
              <a:ext uri="{FF2B5EF4-FFF2-40B4-BE49-F238E27FC236}">
                <a16:creationId xmlns:a16="http://schemas.microsoft.com/office/drawing/2014/main" id="{BBE11ABF-3402-C443-27C0-39F802CCA058}"/>
              </a:ext>
            </a:extLst>
          </p:cNvPr>
          <p:cNvSpPr>
            <a:spLocks noGrp="1"/>
          </p:cNvSpPr>
          <p:nvPr>
            <p:ph type="body" sz="quarter" idx="31"/>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10CE41C5-B831-0917-4EF0-7E77AD98CCC1}"/>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E7A05A8A-B1C1-AF73-2631-553BBA814E3B}"/>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365F2F23-FABD-0611-744F-39A4715C4376}"/>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B37C428C-35F0-EFF6-E7EE-A9943D4C637E}"/>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2127815081"/>
      </p:ext>
    </p:extLst>
  </p:cSld>
  <p:clrMapOvr>
    <a:masterClrMapping/>
  </p:clrMapOvr>
  <p:extLst>
    <p:ext uri="{DCECCB84-F9BA-43D5-87BE-67443E8EF086}">
      <p15:sldGuideLst xmlns:p15="http://schemas.microsoft.com/office/powerpoint/2012/main">
        <p15:guide id="1" pos="1459">
          <p15:clr>
            <a:srgbClr val="FBAE40"/>
          </p15:clr>
        </p15:guide>
        <p15:guide id="2" pos="1277">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ey message and image">
    <p:spTree>
      <p:nvGrpSpPr>
        <p:cNvPr id="1" name=""/>
        <p:cNvGrpSpPr/>
        <p:nvPr/>
      </p:nvGrpSpPr>
      <p:grpSpPr>
        <a:xfrm>
          <a:off x="0" y="0"/>
          <a:ext cx="0" cy="0"/>
          <a:chOff x="0" y="0"/>
          <a:chExt cx="0" cy="0"/>
        </a:xfrm>
      </p:grpSpPr>
      <p:sp>
        <p:nvSpPr>
          <p:cNvPr id="16" name="Bildplatzhalter 10">
            <a:extLst>
              <a:ext uri="{FF2B5EF4-FFF2-40B4-BE49-F238E27FC236}">
                <a16:creationId xmlns:a16="http://schemas.microsoft.com/office/drawing/2014/main" id="{CDCE6BA9-456A-2E17-7285-6D2E904642A7}"/>
              </a:ext>
            </a:extLst>
          </p:cNvPr>
          <p:cNvSpPr>
            <a:spLocks noGrp="1"/>
          </p:cNvSpPr>
          <p:nvPr>
            <p:ph type="pic" sz="quarter" idx="10" hasCustomPrompt="1"/>
          </p:nvPr>
        </p:nvSpPr>
        <p:spPr bwMode="ltGray">
          <a:xfrm>
            <a:off x="0" y="0"/>
            <a:ext cx="12192000" cy="6858000"/>
          </a:xfrm>
          <a:solidFill>
            <a:schemeClr val="bg2"/>
          </a:solidFill>
        </p:spPr>
        <p:txBody>
          <a:bodyPr tIns="72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7" name="Textplatzhalter 6">
            <a:extLst>
              <a:ext uri="{FF2B5EF4-FFF2-40B4-BE49-F238E27FC236}">
                <a16:creationId xmlns:a16="http://schemas.microsoft.com/office/drawing/2014/main" id="{BB5806D4-1E90-A7C2-8212-91BE93E8EF72}"/>
              </a:ext>
            </a:extLst>
          </p:cNvPr>
          <p:cNvSpPr>
            <a:spLocks noGrp="1"/>
          </p:cNvSpPr>
          <p:nvPr>
            <p:ph type="body" sz="quarter" idx="18" hasCustomPrompt="1"/>
          </p:nvPr>
        </p:nvSpPr>
        <p:spPr bwMode="gray">
          <a:xfrm>
            <a:off x="479376" y="1412874"/>
            <a:ext cx="11233149" cy="4392000"/>
          </a:xfrm>
        </p:spPr>
        <p:txBody>
          <a:bodyPr/>
          <a:lstStyle>
            <a:lvl1pPr marL="0" indent="0">
              <a:lnSpc>
                <a:spcPct val="120000"/>
              </a:lnSpc>
              <a:spcAft>
                <a:spcPts val="0"/>
              </a:spcAft>
              <a:buNone/>
              <a:defRPr sz="4000" b="1">
                <a:solidFill>
                  <a:schemeClr val="bg1"/>
                </a:solidFill>
                <a:latin typeface="+mj-lt"/>
              </a:defRPr>
            </a:lvl1pPr>
            <a:lvl2pPr marL="0" indent="0">
              <a:lnSpc>
                <a:spcPct val="120000"/>
              </a:lnSpc>
              <a:spcAft>
                <a:spcPts val="0"/>
              </a:spcAft>
              <a:buNone/>
              <a:defRPr sz="4000" b="1">
                <a:solidFill>
                  <a:schemeClr val="tx2"/>
                </a:solidFill>
                <a:latin typeface="+mj-lt"/>
              </a:defRPr>
            </a:lvl2pPr>
            <a:lvl3pPr marL="0" indent="0">
              <a:lnSpc>
                <a:spcPct val="120000"/>
              </a:lnSpc>
              <a:spcAft>
                <a:spcPts val="0"/>
              </a:spcAft>
              <a:buNone/>
              <a:defRPr sz="4000" b="1">
                <a:solidFill>
                  <a:schemeClr val="tx2"/>
                </a:solidFill>
                <a:latin typeface="+mj-lt"/>
              </a:defRPr>
            </a:lvl3pPr>
            <a:lvl4pPr marL="0" indent="0">
              <a:lnSpc>
                <a:spcPct val="120000"/>
              </a:lnSpc>
              <a:spcAft>
                <a:spcPts val="0"/>
              </a:spcAft>
              <a:buNone/>
              <a:defRPr sz="4000" b="1">
                <a:solidFill>
                  <a:schemeClr val="tx2"/>
                </a:solidFill>
                <a:latin typeface="+mj-lt"/>
              </a:defRPr>
            </a:lvl4pPr>
            <a:lvl5pPr marL="0" indent="0">
              <a:lnSpc>
                <a:spcPct val="120000"/>
              </a:lnSpc>
              <a:spcAft>
                <a:spcPts val="0"/>
              </a:spcAft>
              <a:buNone/>
              <a:defRPr sz="4000" b="1">
                <a:solidFill>
                  <a:schemeClr val="tx2"/>
                </a:solidFill>
                <a:latin typeface="+mj-lt"/>
              </a:defRPr>
            </a:lvl5pPr>
            <a:lvl6pPr marL="0" indent="0">
              <a:lnSpc>
                <a:spcPct val="120000"/>
              </a:lnSpc>
              <a:spcAft>
                <a:spcPts val="0"/>
              </a:spcAft>
              <a:buNone/>
              <a:defRPr sz="4000" b="1">
                <a:solidFill>
                  <a:schemeClr val="tx2"/>
                </a:solidFill>
                <a:latin typeface="+mj-lt"/>
              </a:defRPr>
            </a:lvl6pPr>
            <a:lvl7pPr marL="0" indent="0">
              <a:lnSpc>
                <a:spcPct val="120000"/>
              </a:lnSpc>
              <a:spcAft>
                <a:spcPts val="0"/>
              </a:spcAft>
              <a:buNone/>
              <a:defRPr sz="4000" b="1">
                <a:solidFill>
                  <a:schemeClr val="tx2"/>
                </a:solidFill>
                <a:latin typeface="+mj-lt"/>
              </a:defRPr>
            </a:lvl7pPr>
            <a:lvl8pPr marL="0" indent="0">
              <a:lnSpc>
                <a:spcPct val="120000"/>
              </a:lnSpc>
              <a:spcAft>
                <a:spcPts val="0"/>
              </a:spcAft>
              <a:buNone/>
              <a:defRPr sz="4000" b="1">
                <a:solidFill>
                  <a:schemeClr val="tx2"/>
                </a:solidFill>
                <a:latin typeface="+mj-lt"/>
              </a:defRPr>
            </a:lvl8pPr>
            <a:lvl9pPr marL="0" indent="0">
              <a:lnSpc>
                <a:spcPct val="120000"/>
              </a:lnSpc>
              <a:spcAft>
                <a:spcPts val="0"/>
              </a:spcAft>
              <a:buNone/>
              <a:defRPr sz="4000" b="1">
                <a:solidFill>
                  <a:schemeClr val="tx2"/>
                </a:solidFill>
                <a:latin typeface="+mj-lt"/>
              </a:defRPr>
            </a:lvl9pPr>
          </a:lstStyle>
          <a:p>
            <a:pPr lvl="0"/>
            <a:r>
              <a:rPr lang="en-US"/>
              <a:t>Edit text by clicking. Use the "Increase/decrease list level" buttons on the Start tab to switch between the set up text levels.</a:t>
            </a:r>
          </a:p>
          <a:p>
            <a:pPr lvl="1"/>
            <a:r>
              <a:rPr lang="en-US"/>
              <a:t>Second level</a:t>
            </a:r>
          </a:p>
        </p:txBody>
      </p:sp>
      <p:sp>
        <p:nvSpPr>
          <p:cNvPr id="19" name="Fußzeilenplatzhalter 18">
            <a:extLst>
              <a:ext uri="{FF2B5EF4-FFF2-40B4-BE49-F238E27FC236}">
                <a16:creationId xmlns:a16="http://schemas.microsoft.com/office/drawing/2014/main" id="{2706031C-1812-1C52-3140-EDDE3DB5703F}"/>
              </a:ext>
            </a:extLst>
          </p:cNvPr>
          <p:cNvSpPr>
            <a:spLocks noGrp="1"/>
          </p:cNvSpPr>
          <p:nvPr>
            <p:ph type="ftr" sz="quarter" idx="29"/>
          </p:nvPr>
        </p:nvSpPr>
        <p:spPr bwMode="gray"/>
        <p:txBody>
          <a:bodyPr/>
          <a:lstStyle>
            <a:lvl1pPr>
              <a:defRPr>
                <a:solidFill>
                  <a:schemeClr val="bg1"/>
                </a:solidFill>
              </a:defRPr>
            </a:lvl1pPr>
          </a:lstStyle>
          <a:p>
            <a:r>
              <a:rPr lang="en-US"/>
              <a:t>Presentation title    |    ONLY FOR INTERNAL USE</a:t>
            </a:r>
          </a:p>
        </p:txBody>
      </p:sp>
      <p:sp>
        <p:nvSpPr>
          <p:cNvPr id="20" name="Foliennummernplatzhalter 19">
            <a:extLst>
              <a:ext uri="{FF2B5EF4-FFF2-40B4-BE49-F238E27FC236}">
                <a16:creationId xmlns:a16="http://schemas.microsoft.com/office/drawing/2014/main" id="{55540A76-A2F8-66BE-84B7-CD50E20A56F1}"/>
              </a:ext>
            </a:extLst>
          </p:cNvPr>
          <p:cNvSpPr>
            <a:spLocks noGrp="1"/>
          </p:cNvSpPr>
          <p:nvPr>
            <p:ph type="sldNum" sz="quarter" idx="30"/>
          </p:nvPr>
        </p:nvSpPr>
        <p:spPr bwMode="gray"/>
        <p:txBody>
          <a:bodyPr/>
          <a:lstStyle>
            <a:lvl1pPr>
              <a:defRPr>
                <a:solidFill>
                  <a:schemeClr val="bg1"/>
                </a:solidFill>
              </a:defRPr>
            </a:lvl1pPr>
          </a:lstStyle>
          <a:p>
            <a:fld id="{DF4E8F9F-5B1F-4F5B-BE49-3245D8C18D9F}" type="slidenum">
              <a:rPr lang="en-US" smtClean="0"/>
              <a:pPr/>
              <a:t>‹#›</a:t>
            </a:fld>
            <a:endParaRPr lang="en-US"/>
          </a:p>
        </p:txBody>
      </p:sp>
      <p:sp>
        <p:nvSpPr>
          <p:cNvPr id="8" name="Textplatzhalter 7"/>
          <p:cNvSpPr>
            <a:spLocks noGrp="1"/>
          </p:cNvSpPr>
          <p:nvPr>
            <p:ph type="body" sz="quarter" idx="13" hasCustomPrompt="1"/>
          </p:nvPr>
        </p:nvSpPr>
        <p:spPr bwMode="gray">
          <a:xfrm>
            <a:off x="480000" y="5805264"/>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2" name="Text Placeholder 8">
            <a:extLst>
              <a:ext uri="{FF2B5EF4-FFF2-40B4-BE49-F238E27FC236}">
                <a16:creationId xmlns:a16="http://schemas.microsoft.com/office/drawing/2014/main" id="{E48AB895-403D-2837-EFB7-B1EA2D95A83B}"/>
              </a:ext>
            </a:extLst>
          </p:cNvPr>
          <p:cNvSpPr>
            <a:spLocks noGrp="1"/>
          </p:cNvSpPr>
          <p:nvPr>
            <p:ph type="body" sz="quarter" idx="31"/>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3" name="Group 12">
            <a:extLst>
              <a:ext uri="{FF2B5EF4-FFF2-40B4-BE49-F238E27FC236}">
                <a16:creationId xmlns:a16="http://schemas.microsoft.com/office/drawing/2014/main" id="{CE4AEE63-02E0-6605-B2A1-120F8CA2B401}"/>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4" name="TextBox 13">
              <a:extLst>
                <a:ext uri="{FF2B5EF4-FFF2-40B4-BE49-F238E27FC236}">
                  <a16:creationId xmlns:a16="http://schemas.microsoft.com/office/drawing/2014/main" id="{7BFA4372-03FC-5464-BB8D-FDF16512BABE}"/>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5" name="Picture 14">
              <a:extLst>
                <a:ext uri="{FF2B5EF4-FFF2-40B4-BE49-F238E27FC236}">
                  <a16:creationId xmlns:a16="http://schemas.microsoft.com/office/drawing/2014/main" id="{B6F7839F-DF51-6296-1393-3706F5CAFADA}"/>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17" name="TextBox 16">
              <a:extLst>
                <a:ext uri="{FF2B5EF4-FFF2-40B4-BE49-F238E27FC236}">
                  <a16:creationId xmlns:a16="http://schemas.microsoft.com/office/drawing/2014/main" id="{999A7330-3B4A-E3AB-E977-BD83267E8062}"/>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
        <p:nvSpPr>
          <p:cNvPr id="3" name="Arrow: Pentagon 6">
            <a:extLst>
              <a:ext uri="{FF2B5EF4-FFF2-40B4-BE49-F238E27FC236}">
                <a16:creationId xmlns:a16="http://schemas.microsoft.com/office/drawing/2014/main" id="{1F1671DA-AF66-65E8-3B46-9A2A1A7C1B92}"/>
              </a:ext>
            </a:extLst>
          </p:cNvPr>
          <p:cNvSpPr/>
          <p:nvPr userDrawn="1"/>
        </p:nvSpPr>
        <p:spPr bwMode="gray">
          <a:xfrm flipH="1">
            <a:off x="12216880" y="548680"/>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a:solidFill>
                  <a:srgbClr val="076D7E"/>
                </a:solidFill>
                <a:latin typeface="+mj-lt"/>
              </a:rPr>
              <a:t>This layout requires a picture in the background</a:t>
            </a:r>
            <a:endParaRPr lang="en-US" sz="800" b="1">
              <a:solidFill>
                <a:srgbClr val="076D7E"/>
              </a:solidFill>
              <a:latin typeface="+mj-lt"/>
            </a:endParaRPr>
          </a:p>
        </p:txBody>
      </p:sp>
    </p:spTree>
    <p:extLst>
      <p:ext uri="{BB962C8B-B14F-4D97-AF65-F5344CB8AC3E}">
        <p14:creationId xmlns:p14="http://schemas.microsoft.com/office/powerpoint/2010/main" val="3041076205"/>
      </p:ext>
    </p:extLst>
  </p:cSld>
  <p:clrMapOvr>
    <a:masterClrMapping/>
  </p:clrMapOvr>
  <p:extLst>
    <p:ext uri="{DCECCB84-F9BA-43D5-87BE-67443E8EF086}">
      <p15:sldGuideLst xmlns:p15="http://schemas.microsoft.com/office/powerpoint/2012/main">
        <p15:guide id="1" pos="3931">
          <p15:clr>
            <a:srgbClr val="FBAE40"/>
          </p15:clr>
        </p15:guide>
        <p15:guide id="2" pos="3749">
          <p15:clr>
            <a:srgbClr val="FBAE40"/>
          </p15:clr>
        </p15:guide>
        <p15:guide id="3" orient="horz" pos="129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ey message and image division (1)">
    <p:spTree>
      <p:nvGrpSpPr>
        <p:cNvPr id="1" name=""/>
        <p:cNvGrpSpPr/>
        <p:nvPr/>
      </p:nvGrpSpPr>
      <p:grpSpPr>
        <a:xfrm>
          <a:off x="0" y="0"/>
          <a:ext cx="0" cy="0"/>
          <a:chOff x="0" y="0"/>
          <a:chExt cx="0" cy="0"/>
        </a:xfrm>
      </p:grpSpPr>
      <p:sp>
        <p:nvSpPr>
          <p:cNvPr id="4" name="Bildplatzhalter 10">
            <a:extLst>
              <a:ext uri="{FF2B5EF4-FFF2-40B4-BE49-F238E27FC236}">
                <a16:creationId xmlns:a16="http://schemas.microsoft.com/office/drawing/2014/main" id="{6F9AA895-08EE-571D-61F7-0086C0A8BE7C}"/>
              </a:ext>
            </a:extLst>
          </p:cNvPr>
          <p:cNvSpPr>
            <a:spLocks noGrp="1"/>
          </p:cNvSpPr>
          <p:nvPr>
            <p:ph type="pic" sz="quarter" idx="10" hasCustomPrompt="1"/>
          </p:nvPr>
        </p:nvSpPr>
        <p:spPr bwMode="ltGray">
          <a:xfrm>
            <a:off x="1" y="0"/>
            <a:ext cx="6095999" cy="6858000"/>
          </a:xfrm>
          <a:solidFill>
            <a:schemeClr val="bg2"/>
          </a:solidFill>
        </p:spPr>
        <p:txBody>
          <a:bodyPr tIns="108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r>
              <a:rPr lang="en-US"/>
              <a:t>Bild hinzufügen per </a:t>
            </a:r>
            <a:br>
              <a:rPr lang="en-US"/>
            </a:br>
            <a:r>
              <a:rPr lang="en-US"/>
              <a:t>Klick auf das Symbol</a:t>
            </a:r>
          </a:p>
        </p:txBody>
      </p:sp>
      <p:sp>
        <p:nvSpPr>
          <p:cNvPr id="6" name="Bildplatzhalter 10">
            <a:extLst>
              <a:ext uri="{FF2B5EF4-FFF2-40B4-BE49-F238E27FC236}">
                <a16:creationId xmlns:a16="http://schemas.microsoft.com/office/drawing/2014/main" id="{1B5E6665-6076-758D-8F68-22FE102F4503}"/>
              </a:ext>
            </a:extLst>
          </p:cNvPr>
          <p:cNvSpPr>
            <a:spLocks noGrp="1"/>
          </p:cNvSpPr>
          <p:nvPr>
            <p:ph type="pic" sz="quarter" idx="21" hasCustomPrompt="1"/>
          </p:nvPr>
        </p:nvSpPr>
        <p:spPr bwMode="ltGray">
          <a:xfrm>
            <a:off x="6096000" y="0"/>
            <a:ext cx="6096000" cy="6858000"/>
          </a:xfrm>
          <a:solidFill>
            <a:schemeClr val="bg2"/>
          </a:solidFill>
        </p:spPr>
        <p:txBody>
          <a:bodyPr tIns="72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solidFill>
                  <a:schemeClr val="bg1"/>
                </a:solidFill>
              </a:defRPr>
            </a:lvl3pPr>
            <a:lvl4pPr marL="0" indent="0" algn="ctr">
              <a:spcBef>
                <a:spcPts val="0"/>
              </a:spcBef>
              <a:spcAft>
                <a:spcPts val="0"/>
              </a:spcAft>
              <a:buFontTx/>
              <a:buNone/>
              <a:tabLst/>
              <a:defRPr sz="1200" b="0">
                <a:solidFill>
                  <a:schemeClr val="bg1"/>
                </a:solidFill>
              </a:defRPr>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solidFill>
                  <a:schemeClr val="bg1"/>
                </a:solidFill>
              </a:defRPr>
            </a:lvl7pPr>
            <a:lvl8pPr marL="0" indent="0" algn="ctr">
              <a:spcBef>
                <a:spcPts val="0"/>
              </a:spcBef>
              <a:spcAft>
                <a:spcPts val="0"/>
              </a:spcAft>
              <a:buFontTx/>
              <a:buNone/>
              <a:tabLst/>
              <a:defRPr sz="1200" b="0">
                <a:solidFill>
                  <a:schemeClr val="bg1"/>
                </a:solidFill>
              </a:defRPr>
            </a:lvl8pPr>
            <a:lvl9pPr marL="0" indent="0" algn="ctr">
              <a:spcBef>
                <a:spcPts val="0"/>
              </a:spcBef>
              <a:spcAft>
                <a:spcPts val="0"/>
              </a:spcAft>
              <a:buFontTx/>
              <a:buNone/>
              <a:tabLst/>
              <a:defRPr sz="1200" b="0">
                <a:solidFill>
                  <a:schemeClr val="bg1"/>
                </a:solidFill>
              </a:defRPr>
            </a:lvl9pPr>
          </a:lstStyle>
          <a:p>
            <a:pPr lvl="0"/>
            <a:r>
              <a:rPr lang="en-US"/>
              <a:t>Add picture</a:t>
            </a:r>
          </a:p>
        </p:txBody>
      </p:sp>
      <p:sp>
        <p:nvSpPr>
          <p:cNvPr id="7" name="Textplatzhalter 6">
            <a:extLst>
              <a:ext uri="{FF2B5EF4-FFF2-40B4-BE49-F238E27FC236}">
                <a16:creationId xmlns:a16="http://schemas.microsoft.com/office/drawing/2014/main" id="{BB5806D4-1E90-A7C2-8212-91BE93E8EF72}"/>
              </a:ext>
            </a:extLst>
          </p:cNvPr>
          <p:cNvSpPr>
            <a:spLocks noGrp="1"/>
          </p:cNvSpPr>
          <p:nvPr>
            <p:ph type="body" sz="quarter" idx="18" hasCustomPrompt="1"/>
          </p:nvPr>
        </p:nvSpPr>
        <p:spPr bwMode="gray">
          <a:xfrm>
            <a:off x="479425" y="1413280"/>
            <a:ext cx="5472113" cy="4392000"/>
          </a:xfrm>
        </p:spPr>
        <p:txBody>
          <a:bodyPr/>
          <a:lstStyle>
            <a:lvl1pPr marL="0" indent="0">
              <a:lnSpc>
                <a:spcPct val="120000"/>
              </a:lnSpc>
              <a:spcAft>
                <a:spcPts val="0"/>
              </a:spcAft>
              <a:buNone/>
              <a:defRPr sz="3200" b="1">
                <a:solidFill>
                  <a:schemeClr val="bg1"/>
                </a:solidFill>
                <a:latin typeface="+mj-lt"/>
              </a:defRPr>
            </a:lvl1pPr>
            <a:lvl2pPr marL="0" indent="0">
              <a:lnSpc>
                <a:spcPct val="120000"/>
              </a:lnSpc>
              <a:spcAft>
                <a:spcPts val="0"/>
              </a:spcAft>
              <a:buNone/>
              <a:defRPr sz="3200" b="1">
                <a:solidFill>
                  <a:schemeClr val="tx2"/>
                </a:solidFill>
                <a:latin typeface="+mj-lt"/>
              </a:defRPr>
            </a:lvl2pPr>
            <a:lvl3pPr marL="0" indent="0">
              <a:lnSpc>
                <a:spcPct val="120000"/>
              </a:lnSpc>
              <a:spcAft>
                <a:spcPts val="0"/>
              </a:spcAft>
              <a:buNone/>
              <a:defRPr sz="3200" b="1">
                <a:solidFill>
                  <a:schemeClr val="tx2"/>
                </a:solidFill>
                <a:latin typeface="+mj-lt"/>
              </a:defRPr>
            </a:lvl3pPr>
            <a:lvl4pPr marL="0" indent="0">
              <a:lnSpc>
                <a:spcPct val="120000"/>
              </a:lnSpc>
              <a:spcAft>
                <a:spcPts val="0"/>
              </a:spcAft>
              <a:buNone/>
              <a:defRPr sz="3200" b="1">
                <a:solidFill>
                  <a:schemeClr val="tx2"/>
                </a:solidFill>
                <a:latin typeface="+mj-lt"/>
              </a:defRPr>
            </a:lvl4pPr>
            <a:lvl5pPr marL="0" indent="0">
              <a:lnSpc>
                <a:spcPct val="120000"/>
              </a:lnSpc>
              <a:spcAft>
                <a:spcPts val="0"/>
              </a:spcAft>
              <a:buNone/>
              <a:defRPr sz="3200" b="1">
                <a:solidFill>
                  <a:schemeClr val="tx2"/>
                </a:solidFill>
                <a:latin typeface="+mj-lt"/>
              </a:defRPr>
            </a:lvl5pPr>
            <a:lvl6pPr marL="0" indent="0">
              <a:lnSpc>
                <a:spcPct val="120000"/>
              </a:lnSpc>
              <a:spcAft>
                <a:spcPts val="0"/>
              </a:spcAft>
              <a:buNone/>
              <a:defRPr sz="3200" b="1">
                <a:solidFill>
                  <a:schemeClr val="tx2"/>
                </a:solidFill>
                <a:latin typeface="+mj-lt"/>
              </a:defRPr>
            </a:lvl6pPr>
            <a:lvl7pPr marL="0" indent="0">
              <a:lnSpc>
                <a:spcPct val="120000"/>
              </a:lnSpc>
              <a:spcAft>
                <a:spcPts val="0"/>
              </a:spcAft>
              <a:buNone/>
              <a:defRPr sz="3200" b="1">
                <a:solidFill>
                  <a:schemeClr val="tx2"/>
                </a:solidFill>
                <a:latin typeface="+mj-lt"/>
              </a:defRPr>
            </a:lvl7pPr>
            <a:lvl8pPr marL="0" indent="0">
              <a:lnSpc>
                <a:spcPct val="120000"/>
              </a:lnSpc>
              <a:spcAft>
                <a:spcPts val="0"/>
              </a:spcAft>
              <a:buNone/>
              <a:defRPr sz="3200" b="1">
                <a:solidFill>
                  <a:schemeClr val="tx2"/>
                </a:solidFill>
                <a:latin typeface="+mj-lt"/>
              </a:defRPr>
            </a:lvl8pPr>
            <a:lvl9pPr marL="0" indent="0">
              <a:lnSpc>
                <a:spcPct val="120000"/>
              </a:lnSpc>
              <a:spcAft>
                <a:spcPts val="0"/>
              </a:spcAft>
              <a:buNone/>
              <a:defRPr sz="3200" b="1">
                <a:solidFill>
                  <a:schemeClr val="tx2"/>
                </a:solidFill>
                <a:latin typeface="+mj-lt"/>
              </a:defRPr>
            </a:lvl9pPr>
          </a:lstStyle>
          <a:p>
            <a:pPr lvl="0"/>
            <a:r>
              <a:rPr lang="en-US"/>
              <a:t>Edit text by clicking. Use the "Increase/decrease list level" buttons on the Start tab to switch between the set up text levels.</a:t>
            </a:r>
          </a:p>
          <a:p>
            <a:pPr lvl="1"/>
            <a:r>
              <a:rPr lang="en-US"/>
              <a:t>Second level</a:t>
            </a:r>
          </a:p>
        </p:txBody>
      </p:sp>
      <p:sp>
        <p:nvSpPr>
          <p:cNvPr id="8" name="Textplatzhalter 7"/>
          <p:cNvSpPr>
            <a:spLocks noGrp="1"/>
          </p:cNvSpPr>
          <p:nvPr>
            <p:ph type="body" sz="quarter" idx="13" hasCustomPrompt="1"/>
          </p:nvPr>
        </p:nvSpPr>
        <p:spPr bwMode="gray">
          <a:xfrm>
            <a:off x="480000" y="5805264"/>
            <a:ext cx="5472000" cy="144000"/>
          </a:xfrm>
        </p:spPr>
        <p:txBody>
          <a:bodyPr anchor="b"/>
          <a:lstStyle>
            <a:lvl1pPr marL="0" indent="0">
              <a:lnSpc>
                <a:spcPct val="100000"/>
              </a:lnSpc>
              <a:spcBef>
                <a:spcPts val="0"/>
              </a:spcBef>
              <a:spcAft>
                <a:spcPts val="0"/>
              </a:spcAft>
              <a:buFont typeface="Arial" panose="020B0604020202020204" pitchFamily="34" charset="0"/>
              <a:buNone/>
              <a:defRPr sz="800" b="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13" name="Fußzeilenplatzhalter 12">
            <a:extLst>
              <a:ext uri="{FF2B5EF4-FFF2-40B4-BE49-F238E27FC236}">
                <a16:creationId xmlns:a16="http://schemas.microsoft.com/office/drawing/2014/main" id="{A667E39B-7540-9CEB-0374-944CA8579721}"/>
              </a:ext>
            </a:extLst>
          </p:cNvPr>
          <p:cNvSpPr>
            <a:spLocks noGrp="1"/>
          </p:cNvSpPr>
          <p:nvPr>
            <p:ph type="ftr" sz="quarter" idx="29"/>
          </p:nvPr>
        </p:nvSpPr>
        <p:spPr bwMode="gray"/>
        <p:txBody>
          <a:bodyPr/>
          <a:lstStyle>
            <a:lvl1pPr>
              <a:defRPr>
                <a:solidFill>
                  <a:schemeClr val="bg1"/>
                </a:solidFill>
              </a:defRPr>
            </a:lvl1pPr>
          </a:lstStyle>
          <a:p>
            <a:r>
              <a:rPr lang="en-US"/>
              <a:t>Presentation title    |    ONLY FOR INTERNAL USE</a:t>
            </a:r>
          </a:p>
        </p:txBody>
      </p:sp>
      <p:sp>
        <p:nvSpPr>
          <p:cNvPr id="14" name="Foliennummernplatzhalter 13">
            <a:extLst>
              <a:ext uri="{FF2B5EF4-FFF2-40B4-BE49-F238E27FC236}">
                <a16:creationId xmlns:a16="http://schemas.microsoft.com/office/drawing/2014/main" id="{8232BFC2-647B-B4B6-1EB1-6E9E32ED1994}"/>
              </a:ext>
            </a:extLst>
          </p:cNvPr>
          <p:cNvSpPr>
            <a:spLocks noGrp="1"/>
          </p:cNvSpPr>
          <p:nvPr>
            <p:ph type="sldNum" sz="quarter" idx="30"/>
          </p:nvPr>
        </p:nvSpPr>
        <p:spPr bwMode="gray"/>
        <p:txBody>
          <a:bodyPr/>
          <a:lstStyle>
            <a:lvl1pPr>
              <a:defRPr>
                <a:solidFill>
                  <a:schemeClr val="bg1"/>
                </a:solidFill>
              </a:defRPr>
            </a:lvl1pPr>
          </a:lstStyle>
          <a:p>
            <a:fld id="{DF4E8F9F-5B1F-4F5B-BE49-3245D8C18D9F}" type="slidenum">
              <a:rPr lang="en-US" smtClean="0"/>
              <a:pPr/>
              <a:t>‹#›</a:t>
            </a:fld>
            <a:endParaRPr lang="en-US"/>
          </a:p>
        </p:txBody>
      </p:sp>
      <p:sp>
        <p:nvSpPr>
          <p:cNvPr id="2" name="Text Placeholder 8">
            <a:extLst>
              <a:ext uri="{FF2B5EF4-FFF2-40B4-BE49-F238E27FC236}">
                <a16:creationId xmlns:a16="http://schemas.microsoft.com/office/drawing/2014/main" id="{CB4A65EB-A398-8280-6840-772AD43C343C}"/>
              </a:ext>
            </a:extLst>
          </p:cNvPr>
          <p:cNvSpPr>
            <a:spLocks noGrp="1"/>
          </p:cNvSpPr>
          <p:nvPr>
            <p:ph type="body" sz="quarter" idx="31"/>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B486832A-3F59-AC80-2F13-A64607CB7775}"/>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66E4FF04-A86E-0C54-7F24-DB0EE1782691}"/>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7DFE41E4-ECEB-A2A1-A286-BCB29F691638}"/>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60BB963A-B8DB-ADCF-209D-23D0816454B4}"/>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
        <p:nvSpPr>
          <p:cNvPr id="3" name="Arrow: Pentagon 6">
            <a:extLst>
              <a:ext uri="{FF2B5EF4-FFF2-40B4-BE49-F238E27FC236}">
                <a16:creationId xmlns:a16="http://schemas.microsoft.com/office/drawing/2014/main" id="{10626C63-9EC1-F170-9293-A76090726AF6}"/>
              </a:ext>
            </a:extLst>
          </p:cNvPr>
          <p:cNvSpPr/>
          <p:nvPr userDrawn="1"/>
        </p:nvSpPr>
        <p:spPr bwMode="gray">
          <a:xfrm flipH="1">
            <a:off x="12216880" y="548680"/>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a:solidFill>
                  <a:srgbClr val="076D7E"/>
                </a:solidFill>
                <a:latin typeface="+mj-lt"/>
              </a:rPr>
              <a:t>This layout requires two pictures in the background</a:t>
            </a:r>
            <a:endParaRPr lang="en-US" sz="800" b="1">
              <a:solidFill>
                <a:srgbClr val="076D7E"/>
              </a:solidFill>
              <a:latin typeface="+mj-lt"/>
            </a:endParaRPr>
          </a:p>
        </p:txBody>
      </p:sp>
    </p:spTree>
    <p:extLst>
      <p:ext uri="{BB962C8B-B14F-4D97-AF65-F5344CB8AC3E}">
        <p14:creationId xmlns:p14="http://schemas.microsoft.com/office/powerpoint/2010/main" val="330137435"/>
      </p:ext>
    </p:extLst>
  </p:cSld>
  <p:clrMapOvr>
    <a:masterClrMapping/>
  </p:clrMapOvr>
  <p:extLst>
    <p:ext uri="{DCECCB84-F9BA-43D5-87BE-67443E8EF086}">
      <p15:sldGuideLst xmlns:p15="http://schemas.microsoft.com/office/powerpoint/2012/main">
        <p15:guide id="1" pos="3931">
          <p15:clr>
            <a:srgbClr val="FBAE40"/>
          </p15:clr>
        </p15:guide>
        <p15:guide id="2" pos="3749">
          <p15:clr>
            <a:srgbClr val="FBAE40"/>
          </p15:clr>
        </p15:guide>
        <p15:guide id="3" orient="horz" pos="1298">
          <p15:clr>
            <a:srgbClr val="FBAE40"/>
          </p15:clr>
        </p15:guide>
        <p15:guide id="4"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ey message and image division (2)">
    <p:spTree>
      <p:nvGrpSpPr>
        <p:cNvPr id="1" name=""/>
        <p:cNvGrpSpPr/>
        <p:nvPr/>
      </p:nvGrpSpPr>
      <p:grpSpPr>
        <a:xfrm>
          <a:off x="0" y="0"/>
          <a:ext cx="0" cy="0"/>
          <a:chOff x="0" y="0"/>
          <a:chExt cx="0" cy="0"/>
        </a:xfrm>
      </p:grpSpPr>
      <p:sp>
        <p:nvSpPr>
          <p:cNvPr id="4" name="Bildplatzhalter 10">
            <a:extLst>
              <a:ext uri="{FF2B5EF4-FFF2-40B4-BE49-F238E27FC236}">
                <a16:creationId xmlns:a16="http://schemas.microsoft.com/office/drawing/2014/main" id="{6F9AA895-08EE-571D-61F7-0086C0A8BE7C}"/>
              </a:ext>
            </a:extLst>
          </p:cNvPr>
          <p:cNvSpPr>
            <a:spLocks noGrp="1"/>
          </p:cNvSpPr>
          <p:nvPr>
            <p:ph type="pic" sz="quarter" idx="10" hasCustomPrompt="1"/>
          </p:nvPr>
        </p:nvSpPr>
        <p:spPr bwMode="ltGray">
          <a:xfrm>
            <a:off x="0" y="0"/>
            <a:ext cx="8148637" cy="6858000"/>
          </a:xfrm>
          <a:solidFill>
            <a:schemeClr val="bg2"/>
          </a:solidFill>
        </p:spPr>
        <p:txBody>
          <a:bodyPr tIns="108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r>
              <a:rPr lang="en-US"/>
              <a:t>Bild hinzufügen per </a:t>
            </a:r>
            <a:br>
              <a:rPr lang="en-US"/>
            </a:br>
            <a:r>
              <a:rPr lang="en-US"/>
              <a:t>Klick auf das Symbol</a:t>
            </a:r>
          </a:p>
        </p:txBody>
      </p:sp>
      <p:sp>
        <p:nvSpPr>
          <p:cNvPr id="12" name="Bildplatzhalter 10">
            <a:extLst>
              <a:ext uri="{FF2B5EF4-FFF2-40B4-BE49-F238E27FC236}">
                <a16:creationId xmlns:a16="http://schemas.microsoft.com/office/drawing/2014/main" id="{4FBDAE19-EEFC-C0FF-2C91-7610E4715477}"/>
              </a:ext>
            </a:extLst>
          </p:cNvPr>
          <p:cNvSpPr>
            <a:spLocks noGrp="1"/>
          </p:cNvSpPr>
          <p:nvPr>
            <p:ph type="pic" sz="quarter" idx="21" hasCustomPrompt="1"/>
          </p:nvPr>
        </p:nvSpPr>
        <p:spPr bwMode="ltGray">
          <a:xfrm>
            <a:off x="8148638" y="0"/>
            <a:ext cx="4043362" cy="6858000"/>
          </a:xfrm>
          <a:solidFill>
            <a:schemeClr val="bg2"/>
          </a:solidFill>
        </p:spPr>
        <p:txBody>
          <a:bodyPr tIns="72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solidFill>
                  <a:schemeClr val="bg1"/>
                </a:solidFill>
              </a:defRPr>
            </a:lvl3pPr>
            <a:lvl4pPr marL="0" indent="0" algn="ctr">
              <a:spcBef>
                <a:spcPts val="0"/>
              </a:spcBef>
              <a:spcAft>
                <a:spcPts val="0"/>
              </a:spcAft>
              <a:buFontTx/>
              <a:buNone/>
              <a:tabLst/>
              <a:defRPr sz="1200" b="0">
                <a:solidFill>
                  <a:schemeClr val="bg1"/>
                </a:solidFill>
              </a:defRPr>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solidFill>
                  <a:schemeClr val="bg1"/>
                </a:solidFill>
              </a:defRPr>
            </a:lvl7pPr>
            <a:lvl8pPr marL="0" indent="0" algn="ctr">
              <a:spcBef>
                <a:spcPts val="0"/>
              </a:spcBef>
              <a:spcAft>
                <a:spcPts val="0"/>
              </a:spcAft>
              <a:buFontTx/>
              <a:buNone/>
              <a:tabLst/>
              <a:defRPr sz="1200" b="0">
                <a:solidFill>
                  <a:schemeClr val="bg1"/>
                </a:solidFill>
              </a:defRPr>
            </a:lvl8pPr>
            <a:lvl9pPr marL="0" indent="0" algn="ctr">
              <a:spcBef>
                <a:spcPts val="0"/>
              </a:spcBef>
              <a:spcAft>
                <a:spcPts val="0"/>
              </a:spcAft>
              <a:buFontTx/>
              <a:buNone/>
              <a:tabLst/>
              <a:defRPr sz="1200" b="0">
                <a:solidFill>
                  <a:schemeClr val="bg1"/>
                </a:solidFill>
              </a:defRPr>
            </a:lvl9pPr>
          </a:lstStyle>
          <a:p>
            <a:pPr lvl="0"/>
            <a:r>
              <a:rPr lang="en-US"/>
              <a:t>Add picture</a:t>
            </a:r>
          </a:p>
        </p:txBody>
      </p:sp>
      <p:sp>
        <p:nvSpPr>
          <p:cNvPr id="7" name="Textplatzhalter 6">
            <a:extLst>
              <a:ext uri="{FF2B5EF4-FFF2-40B4-BE49-F238E27FC236}">
                <a16:creationId xmlns:a16="http://schemas.microsoft.com/office/drawing/2014/main" id="{BB5806D4-1E90-A7C2-8212-91BE93E8EF72}"/>
              </a:ext>
            </a:extLst>
          </p:cNvPr>
          <p:cNvSpPr>
            <a:spLocks noGrp="1"/>
          </p:cNvSpPr>
          <p:nvPr>
            <p:ph type="body" sz="quarter" idx="18" hasCustomPrompt="1"/>
          </p:nvPr>
        </p:nvSpPr>
        <p:spPr bwMode="gray">
          <a:xfrm>
            <a:off x="479425" y="1412874"/>
            <a:ext cx="7380288" cy="4392000"/>
          </a:xfrm>
        </p:spPr>
        <p:txBody>
          <a:bodyPr/>
          <a:lstStyle>
            <a:lvl1pPr marL="0" indent="0">
              <a:lnSpc>
                <a:spcPct val="120000"/>
              </a:lnSpc>
              <a:spcAft>
                <a:spcPts val="0"/>
              </a:spcAft>
              <a:buNone/>
              <a:defRPr sz="3200" b="1">
                <a:solidFill>
                  <a:schemeClr val="bg1"/>
                </a:solidFill>
                <a:latin typeface="+mj-lt"/>
              </a:defRPr>
            </a:lvl1pPr>
            <a:lvl2pPr marL="0" indent="0">
              <a:lnSpc>
                <a:spcPct val="120000"/>
              </a:lnSpc>
              <a:spcAft>
                <a:spcPts val="0"/>
              </a:spcAft>
              <a:buNone/>
              <a:defRPr sz="3200" b="1">
                <a:solidFill>
                  <a:schemeClr val="tx2"/>
                </a:solidFill>
                <a:latin typeface="+mj-lt"/>
              </a:defRPr>
            </a:lvl2pPr>
            <a:lvl3pPr marL="0" indent="0">
              <a:lnSpc>
                <a:spcPct val="120000"/>
              </a:lnSpc>
              <a:spcAft>
                <a:spcPts val="0"/>
              </a:spcAft>
              <a:buNone/>
              <a:defRPr sz="3200" b="1">
                <a:solidFill>
                  <a:schemeClr val="tx2"/>
                </a:solidFill>
                <a:latin typeface="+mj-lt"/>
              </a:defRPr>
            </a:lvl3pPr>
            <a:lvl4pPr marL="0" indent="0">
              <a:lnSpc>
                <a:spcPct val="120000"/>
              </a:lnSpc>
              <a:spcAft>
                <a:spcPts val="0"/>
              </a:spcAft>
              <a:buNone/>
              <a:defRPr sz="3200" b="1">
                <a:solidFill>
                  <a:schemeClr val="tx2"/>
                </a:solidFill>
                <a:latin typeface="+mj-lt"/>
              </a:defRPr>
            </a:lvl4pPr>
            <a:lvl5pPr marL="0" indent="0">
              <a:lnSpc>
                <a:spcPct val="120000"/>
              </a:lnSpc>
              <a:spcAft>
                <a:spcPts val="0"/>
              </a:spcAft>
              <a:buNone/>
              <a:defRPr sz="3200" b="1">
                <a:solidFill>
                  <a:schemeClr val="tx2"/>
                </a:solidFill>
                <a:latin typeface="+mj-lt"/>
              </a:defRPr>
            </a:lvl5pPr>
            <a:lvl6pPr marL="0" indent="0">
              <a:lnSpc>
                <a:spcPct val="120000"/>
              </a:lnSpc>
              <a:spcAft>
                <a:spcPts val="0"/>
              </a:spcAft>
              <a:buNone/>
              <a:defRPr sz="3200" b="1">
                <a:solidFill>
                  <a:schemeClr val="tx2"/>
                </a:solidFill>
                <a:latin typeface="+mj-lt"/>
              </a:defRPr>
            </a:lvl6pPr>
            <a:lvl7pPr marL="0" indent="0">
              <a:lnSpc>
                <a:spcPct val="120000"/>
              </a:lnSpc>
              <a:spcAft>
                <a:spcPts val="0"/>
              </a:spcAft>
              <a:buNone/>
              <a:defRPr sz="3200" b="1">
                <a:solidFill>
                  <a:schemeClr val="tx2"/>
                </a:solidFill>
                <a:latin typeface="+mj-lt"/>
              </a:defRPr>
            </a:lvl7pPr>
            <a:lvl8pPr marL="0" indent="0">
              <a:lnSpc>
                <a:spcPct val="120000"/>
              </a:lnSpc>
              <a:spcAft>
                <a:spcPts val="0"/>
              </a:spcAft>
              <a:buNone/>
              <a:defRPr sz="3200" b="1">
                <a:solidFill>
                  <a:schemeClr val="tx2"/>
                </a:solidFill>
                <a:latin typeface="+mj-lt"/>
              </a:defRPr>
            </a:lvl8pPr>
            <a:lvl9pPr marL="0" indent="0">
              <a:lnSpc>
                <a:spcPct val="120000"/>
              </a:lnSpc>
              <a:spcAft>
                <a:spcPts val="0"/>
              </a:spcAft>
              <a:buNone/>
              <a:defRPr sz="3200" b="1">
                <a:solidFill>
                  <a:schemeClr val="tx2"/>
                </a:solidFill>
                <a:latin typeface="+mj-lt"/>
              </a:defRPr>
            </a:lvl9pPr>
          </a:lstStyle>
          <a:p>
            <a:pPr lvl="0"/>
            <a:r>
              <a:rPr lang="en-US"/>
              <a:t>Edit text by clicking. Use the "Increase/decrease list level" buttons on the Start tab to switch between the set up text levels.</a:t>
            </a:r>
          </a:p>
          <a:p>
            <a:pPr lvl="1"/>
            <a:r>
              <a:rPr lang="en-US"/>
              <a:t>Second level</a:t>
            </a:r>
          </a:p>
        </p:txBody>
      </p:sp>
      <p:sp>
        <p:nvSpPr>
          <p:cNvPr id="8" name="Textplatzhalter 7"/>
          <p:cNvSpPr>
            <a:spLocks noGrp="1"/>
          </p:cNvSpPr>
          <p:nvPr>
            <p:ph type="body" sz="quarter" idx="13" hasCustomPrompt="1"/>
          </p:nvPr>
        </p:nvSpPr>
        <p:spPr bwMode="gray">
          <a:xfrm>
            <a:off x="480000" y="5805280"/>
            <a:ext cx="7380000" cy="144000"/>
          </a:xfrm>
        </p:spPr>
        <p:txBody>
          <a:bodyPr anchor="b"/>
          <a:lstStyle>
            <a:lvl1pPr marL="0" indent="0">
              <a:lnSpc>
                <a:spcPct val="100000"/>
              </a:lnSpc>
              <a:spcBef>
                <a:spcPts val="0"/>
              </a:spcBef>
              <a:spcAft>
                <a:spcPts val="0"/>
              </a:spcAft>
              <a:buFont typeface="Arial" panose="020B0604020202020204" pitchFamily="34" charset="0"/>
              <a:buNone/>
              <a:defRPr sz="800" b="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14" name="Foliennummernplatzhalter 13">
            <a:extLst>
              <a:ext uri="{FF2B5EF4-FFF2-40B4-BE49-F238E27FC236}">
                <a16:creationId xmlns:a16="http://schemas.microsoft.com/office/drawing/2014/main" id="{2C16D604-692B-A946-0EC8-16D8E62D24EC}"/>
              </a:ext>
            </a:extLst>
          </p:cNvPr>
          <p:cNvSpPr>
            <a:spLocks noGrp="1"/>
          </p:cNvSpPr>
          <p:nvPr>
            <p:ph type="sldNum" sz="quarter" idx="30"/>
          </p:nvPr>
        </p:nvSpPr>
        <p:spPr bwMode="gray"/>
        <p:txBody>
          <a:bodyPr/>
          <a:lstStyle>
            <a:lvl1pPr>
              <a:defRPr>
                <a:solidFill>
                  <a:schemeClr val="bg1"/>
                </a:solidFill>
              </a:defRPr>
            </a:lvl1pPr>
          </a:lstStyle>
          <a:p>
            <a:fld id="{DF4E8F9F-5B1F-4F5B-BE49-3245D8C18D9F}" type="slidenum">
              <a:rPr lang="en-US" smtClean="0"/>
              <a:pPr/>
              <a:t>‹#›</a:t>
            </a:fld>
            <a:endParaRPr lang="en-US"/>
          </a:p>
        </p:txBody>
      </p:sp>
      <p:sp>
        <p:nvSpPr>
          <p:cNvPr id="3" name="Fußzeilenplatzhalter 2">
            <a:extLst>
              <a:ext uri="{FF2B5EF4-FFF2-40B4-BE49-F238E27FC236}">
                <a16:creationId xmlns:a16="http://schemas.microsoft.com/office/drawing/2014/main" id="{29E334AD-D29B-7211-26D3-B8B8A73BFA0B}"/>
              </a:ext>
            </a:extLst>
          </p:cNvPr>
          <p:cNvSpPr>
            <a:spLocks noGrp="1"/>
          </p:cNvSpPr>
          <p:nvPr>
            <p:ph type="ftr" sz="quarter" idx="31"/>
          </p:nvPr>
        </p:nvSpPr>
        <p:spPr bwMode="gray"/>
        <p:txBody>
          <a:bodyPr/>
          <a:lstStyle>
            <a:lvl1pPr>
              <a:defRPr>
                <a:solidFill>
                  <a:schemeClr val="bg1"/>
                </a:solidFill>
              </a:defRPr>
            </a:lvl1pPr>
          </a:lstStyle>
          <a:p>
            <a:r>
              <a:rPr lang="en-US"/>
              <a:t>Presentation title    |    ONLY FOR INTERNAL USE</a:t>
            </a:r>
          </a:p>
        </p:txBody>
      </p:sp>
      <p:sp>
        <p:nvSpPr>
          <p:cNvPr id="2" name="Text Placeholder 8">
            <a:extLst>
              <a:ext uri="{FF2B5EF4-FFF2-40B4-BE49-F238E27FC236}">
                <a16:creationId xmlns:a16="http://schemas.microsoft.com/office/drawing/2014/main" id="{AA49972D-F9C7-9152-B19D-7D4EB031A5D2}"/>
              </a:ext>
            </a:extLst>
          </p:cNvPr>
          <p:cNvSpPr>
            <a:spLocks noGrp="1"/>
          </p:cNvSpPr>
          <p:nvPr>
            <p:ph type="body" sz="quarter" idx="32"/>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DCF59E70-0AA5-7D95-51CA-468698922E0C}"/>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F2DB1682-7A9E-32ED-89E1-35FD5DD053E4}"/>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F4CC5AE4-025E-4DA7-5C5D-88CB2C864849}"/>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C42EB3FB-8F80-C780-C13A-9D6DFF4300EC}"/>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
        <p:nvSpPr>
          <p:cNvPr id="5" name="Arrow: Pentagon 6">
            <a:extLst>
              <a:ext uri="{FF2B5EF4-FFF2-40B4-BE49-F238E27FC236}">
                <a16:creationId xmlns:a16="http://schemas.microsoft.com/office/drawing/2014/main" id="{0DBDA80F-0715-C37D-E631-65B9559D2BA3}"/>
              </a:ext>
            </a:extLst>
          </p:cNvPr>
          <p:cNvSpPr/>
          <p:nvPr userDrawn="1"/>
        </p:nvSpPr>
        <p:spPr bwMode="gray">
          <a:xfrm flipH="1">
            <a:off x="12216880" y="548680"/>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a:solidFill>
                  <a:srgbClr val="076D7E"/>
                </a:solidFill>
                <a:latin typeface="+mj-lt"/>
              </a:rPr>
              <a:t>This layout requires two pictures in the background</a:t>
            </a:r>
            <a:endParaRPr lang="en-US" sz="800" b="1">
              <a:solidFill>
                <a:srgbClr val="076D7E"/>
              </a:solidFill>
              <a:latin typeface="+mj-lt"/>
            </a:endParaRPr>
          </a:p>
        </p:txBody>
      </p:sp>
    </p:spTree>
    <p:extLst>
      <p:ext uri="{BB962C8B-B14F-4D97-AF65-F5344CB8AC3E}">
        <p14:creationId xmlns:p14="http://schemas.microsoft.com/office/powerpoint/2010/main" val="97073457"/>
      </p:ext>
    </p:extLst>
  </p:cSld>
  <p:clrMapOvr>
    <a:masterClrMapping/>
  </p:clrMapOvr>
  <p:extLst>
    <p:ext uri="{DCECCB84-F9BA-43D5-87BE-67443E8EF086}">
      <p15:sldGuideLst xmlns:p15="http://schemas.microsoft.com/office/powerpoint/2012/main">
        <p15:guide id="1" pos="4951">
          <p15:clr>
            <a:srgbClr val="FBAE40"/>
          </p15:clr>
        </p15:guide>
        <p15:guide id="3" orient="horz" pos="1298">
          <p15:clr>
            <a:srgbClr val="FBAE40"/>
          </p15:clr>
        </p15:guide>
        <p15:guide id="4" pos="5133">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ey message and image division (3)">
    <p:spTree>
      <p:nvGrpSpPr>
        <p:cNvPr id="1" name=""/>
        <p:cNvGrpSpPr/>
        <p:nvPr/>
      </p:nvGrpSpPr>
      <p:grpSpPr>
        <a:xfrm>
          <a:off x="0" y="0"/>
          <a:ext cx="0" cy="0"/>
          <a:chOff x="0" y="0"/>
          <a:chExt cx="0" cy="0"/>
        </a:xfrm>
      </p:grpSpPr>
      <p:sp>
        <p:nvSpPr>
          <p:cNvPr id="4" name="Bildplatzhalter 10">
            <a:extLst>
              <a:ext uri="{FF2B5EF4-FFF2-40B4-BE49-F238E27FC236}">
                <a16:creationId xmlns:a16="http://schemas.microsoft.com/office/drawing/2014/main" id="{6F9AA895-08EE-571D-61F7-0086C0A8BE7C}"/>
              </a:ext>
            </a:extLst>
          </p:cNvPr>
          <p:cNvSpPr>
            <a:spLocks noGrp="1"/>
          </p:cNvSpPr>
          <p:nvPr>
            <p:ph type="pic" sz="quarter" idx="10" hasCustomPrompt="1"/>
          </p:nvPr>
        </p:nvSpPr>
        <p:spPr bwMode="ltGray">
          <a:xfrm>
            <a:off x="1" y="0"/>
            <a:ext cx="10164762" cy="6858000"/>
          </a:xfrm>
          <a:solidFill>
            <a:schemeClr val="bg2"/>
          </a:solidFill>
        </p:spPr>
        <p:txBody>
          <a:bodyPr tIns="108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r>
              <a:rPr lang="en-US"/>
              <a:t>Bild hinzufügen per </a:t>
            </a:r>
            <a:br>
              <a:rPr lang="en-US"/>
            </a:br>
            <a:r>
              <a:rPr lang="en-US"/>
              <a:t>Klick auf das Symbol</a:t>
            </a:r>
          </a:p>
        </p:txBody>
      </p:sp>
      <p:sp>
        <p:nvSpPr>
          <p:cNvPr id="12" name="Bildplatzhalter 10">
            <a:extLst>
              <a:ext uri="{FF2B5EF4-FFF2-40B4-BE49-F238E27FC236}">
                <a16:creationId xmlns:a16="http://schemas.microsoft.com/office/drawing/2014/main" id="{7A533ABC-C52E-DA13-A669-D0BEA88A8E1A}"/>
              </a:ext>
            </a:extLst>
          </p:cNvPr>
          <p:cNvSpPr>
            <a:spLocks noGrp="1"/>
          </p:cNvSpPr>
          <p:nvPr>
            <p:ph type="pic" sz="quarter" idx="21" hasCustomPrompt="1"/>
          </p:nvPr>
        </p:nvSpPr>
        <p:spPr bwMode="ltGray">
          <a:xfrm>
            <a:off x="10164763" y="0"/>
            <a:ext cx="2027236" cy="6858000"/>
          </a:xfrm>
          <a:solidFill>
            <a:schemeClr val="bg2"/>
          </a:solidFill>
        </p:spPr>
        <p:txBody>
          <a:bodyPr tIns="72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solidFill>
                  <a:schemeClr val="bg1"/>
                </a:solidFill>
              </a:defRPr>
            </a:lvl3pPr>
            <a:lvl4pPr marL="0" indent="0" algn="ctr">
              <a:spcBef>
                <a:spcPts val="0"/>
              </a:spcBef>
              <a:spcAft>
                <a:spcPts val="0"/>
              </a:spcAft>
              <a:buFontTx/>
              <a:buNone/>
              <a:tabLst/>
              <a:defRPr sz="1200" b="0">
                <a:solidFill>
                  <a:schemeClr val="bg1"/>
                </a:solidFill>
              </a:defRPr>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solidFill>
                  <a:schemeClr val="bg1"/>
                </a:solidFill>
              </a:defRPr>
            </a:lvl7pPr>
            <a:lvl8pPr marL="0" indent="0" algn="ctr">
              <a:spcBef>
                <a:spcPts val="0"/>
              </a:spcBef>
              <a:spcAft>
                <a:spcPts val="0"/>
              </a:spcAft>
              <a:buFontTx/>
              <a:buNone/>
              <a:tabLst/>
              <a:defRPr sz="1200" b="0">
                <a:solidFill>
                  <a:schemeClr val="bg1"/>
                </a:solidFill>
              </a:defRPr>
            </a:lvl8pPr>
            <a:lvl9pPr marL="0" indent="0" algn="ctr">
              <a:spcBef>
                <a:spcPts val="0"/>
              </a:spcBef>
              <a:spcAft>
                <a:spcPts val="0"/>
              </a:spcAft>
              <a:buFontTx/>
              <a:buNone/>
              <a:tabLst/>
              <a:defRPr sz="1200" b="0">
                <a:solidFill>
                  <a:schemeClr val="bg1"/>
                </a:solidFill>
              </a:defRPr>
            </a:lvl9pPr>
          </a:lstStyle>
          <a:p>
            <a:pPr lvl="0"/>
            <a:r>
              <a:rPr lang="en-US"/>
              <a:t>Add picture</a:t>
            </a:r>
          </a:p>
        </p:txBody>
      </p:sp>
      <p:sp>
        <p:nvSpPr>
          <p:cNvPr id="7" name="Textplatzhalter 6">
            <a:extLst>
              <a:ext uri="{FF2B5EF4-FFF2-40B4-BE49-F238E27FC236}">
                <a16:creationId xmlns:a16="http://schemas.microsoft.com/office/drawing/2014/main" id="{BB5806D4-1E90-A7C2-8212-91BE93E8EF72}"/>
              </a:ext>
            </a:extLst>
          </p:cNvPr>
          <p:cNvSpPr>
            <a:spLocks noGrp="1"/>
          </p:cNvSpPr>
          <p:nvPr>
            <p:ph type="body" sz="quarter" idx="18" hasCustomPrompt="1"/>
          </p:nvPr>
        </p:nvSpPr>
        <p:spPr bwMode="gray">
          <a:xfrm>
            <a:off x="479424" y="1412874"/>
            <a:ext cx="9396413" cy="4392000"/>
          </a:xfrm>
        </p:spPr>
        <p:txBody>
          <a:bodyPr/>
          <a:lstStyle>
            <a:lvl1pPr marL="0" indent="0">
              <a:lnSpc>
                <a:spcPct val="120000"/>
              </a:lnSpc>
              <a:spcAft>
                <a:spcPts val="0"/>
              </a:spcAft>
              <a:buNone/>
              <a:defRPr sz="3200" b="1">
                <a:solidFill>
                  <a:schemeClr val="bg1"/>
                </a:solidFill>
                <a:latin typeface="+mj-lt"/>
              </a:defRPr>
            </a:lvl1pPr>
            <a:lvl2pPr marL="0" indent="0">
              <a:lnSpc>
                <a:spcPct val="120000"/>
              </a:lnSpc>
              <a:spcAft>
                <a:spcPts val="0"/>
              </a:spcAft>
              <a:buNone/>
              <a:defRPr sz="3200" b="1">
                <a:solidFill>
                  <a:schemeClr val="tx2"/>
                </a:solidFill>
                <a:latin typeface="+mj-lt"/>
              </a:defRPr>
            </a:lvl2pPr>
            <a:lvl3pPr marL="0" indent="0">
              <a:lnSpc>
                <a:spcPct val="120000"/>
              </a:lnSpc>
              <a:spcAft>
                <a:spcPts val="0"/>
              </a:spcAft>
              <a:buNone/>
              <a:defRPr sz="3200" b="1">
                <a:solidFill>
                  <a:schemeClr val="tx2"/>
                </a:solidFill>
                <a:latin typeface="+mj-lt"/>
              </a:defRPr>
            </a:lvl3pPr>
            <a:lvl4pPr marL="0" indent="0">
              <a:lnSpc>
                <a:spcPct val="120000"/>
              </a:lnSpc>
              <a:spcAft>
                <a:spcPts val="0"/>
              </a:spcAft>
              <a:buNone/>
              <a:defRPr sz="3200" b="1">
                <a:solidFill>
                  <a:schemeClr val="tx2"/>
                </a:solidFill>
                <a:latin typeface="+mj-lt"/>
              </a:defRPr>
            </a:lvl4pPr>
            <a:lvl5pPr marL="0" indent="0">
              <a:lnSpc>
                <a:spcPct val="120000"/>
              </a:lnSpc>
              <a:spcAft>
                <a:spcPts val="0"/>
              </a:spcAft>
              <a:buNone/>
              <a:defRPr sz="3200" b="1">
                <a:solidFill>
                  <a:schemeClr val="tx2"/>
                </a:solidFill>
                <a:latin typeface="+mj-lt"/>
              </a:defRPr>
            </a:lvl5pPr>
            <a:lvl6pPr marL="0" indent="0">
              <a:lnSpc>
                <a:spcPct val="120000"/>
              </a:lnSpc>
              <a:spcAft>
                <a:spcPts val="0"/>
              </a:spcAft>
              <a:buNone/>
              <a:defRPr sz="3200" b="1">
                <a:solidFill>
                  <a:schemeClr val="tx2"/>
                </a:solidFill>
                <a:latin typeface="+mj-lt"/>
              </a:defRPr>
            </a:lvl6pPr>
            <a:lvl7pPr marL="0" indent="0">
              <a:lnSpc>
                <a:spcPct val="120000"/>
              </a:lnSpc>
              <a:spcAft>
                <a:spcPts val="0"/>
              </a:spcAft>
              <a:buNone/>
              <a:defRPr sz="3200" b="1">
                <a:solidFill>
                  <a:schemeClr val="tx2"/>
                </a:solidFill>
                <a:latin typeface="+mj-lt"/>
              </a:defRPr>
            </a:lvl7pPr>
            <a:lvl8pPr marL="0" indent="0">
              <a:lnSpc>
                <a:spcPct val="120000"/>
              </a:lnSpc>
              <a:spcAft>
                <a:spcPts val="0"/>
              </a:spcAft>
              <a:buNone/>
              <a:defRPr sz="3200" b="1">
                <a:solidFill>
                  <a:schemeClr val="tx2"/>
                </a:solidFill>
                <a:latin typeface="+mj-lt"/>
              </a:defRPr>
            </a:lvl8pPr>
            <a:lvl9pPr marL="0" indent="0">
              <a:lnSpc>
                <a:spcPct val="120000"/>
              </a:lnSpc>
              <a:spcAft>
                <a:spcPts val="0"/>
              </a:spcAft>
              <a:buNone/>
              <a:defRPr sz="3200" b="1">
                <a:solidFill>
                  <a:schemeClr val="tx2"/>
                </a:solidFill>
                <a:latin typeface="+mj-lt"/>
              </a:defRPr>
            </a:lvl9pPr>
          </a:lstStyle>
          <a:p>
            <a:pPr lvl="0"/>
            <a:r>
              <a:rPr lang="en-US"/>
              <a:t>Edit text by clicking. Use the "Increase/decrease list level" buttons on the Start tab to switch between the set up text levels.</a:t>
            </a:r>
          </a:p>
          <a:p>
            <a:pPr lvl="1"/>
            <a:r>
              <a:rPr lang="en-US"/>
              <a:t>Second level</a:t>
            </a:r>
          </a:p>
        </p:txBody>
      </p:sp>
      <p:sp>
        <p:nvSpPr>
          <p:cNvPr id="8" name="Textplatzhalter 7"/>
          <p:cNvSpPr>
            <a:spLocks noGrp="1"/>
          </p:cNvSpPr>
          <p:nvPr>
            <p:ph type="body" sz="quarter" idx="13" hasCustomPrompt="1"/>
          </p:nvPr>
        </p:nvSpPr>
        <p:spPr bwMode="gray">
          <a:xfrm>
            <a:off x="480000" y="5805280"/>
            <a:ext cx="9396000" cy="144000"/>
          </a:xfrm>
        </p:spPr>
        <p:txBody>
          <a:bodyPr anchor="b"/>
          <a:lstStyle>
            <a:lvl1pPr marL="0" indent="0">
              <a:lnSpc>
                <a:spcPct val="100000"/>
              </a:lnSpc>
              <a:spcBef>
                <a:spcPts val="0"/>
              </a:spcBef>
              <a:spcAft>
                <a:spcPts val="0"/>
              </a:spcAft>
              <a:buFont typeface="Arial" panose="020B0604020202020204" pitchFamily="34" charset="0"/>
              <a:buNone/>
              <a:defRPr sz="800" b="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14" name="Foliennummernplatzhalter 13">
            <a:extLst>
              <a:ext uri="{FF2B5EF4-FFF2-40B4-BE49-F238E27FC236}">
                <a16:creationId xmlns:a16="http://schemas.microsoft.com/office/drawing/2014/main" id="{45F3464A-9797-B24C-824F-1ACC52EFDC22}"/>
              </a:ext>
            </a:extLst>
          </p:cNvPr>
          <p:cNvSpPr>
            <a:spLocks noGrp="1"/>
          </p:cNvSpPr>
          <p:nvPr>
            <p:ph type="sldNum" sz="quarter" idx="30"/>
          </p:nvPr>
        </p:nvSpPr>
        <p:spPr bwMode="gray"/>
        <p:txBody>
          <a:bodyPr/>
          <a:lstStyle>
            <a:lvl1pPr>
              <a:defRPr>
                <a:solidFill>
                  <a:schemeClr val="bg1"/>
                </a:solidFill>
              </a:defRPr>
            </a:lvl1pPr>
          </a:lstStyle>
          <a:p>
            <a:fld id="{DF4E8F9F-5B1F-4F5B-BE49-3245D8C18D9F}" type="slidenum">
              <a:rPr lang="en-US" smtClean="0"/>
              <a:pPr/>
              <a:t>‹#›</a:t>
            </a:fld>
            <a:endParaRPr lang="en-US"/>
          </a:p>
        </p:txBody>
      </p:sp>
      <p:sp>
        <p:nvSpPr>
          <p:cNvPr id="3" name="Fußzeilenplatzhalter 2">
            <a:extLst>
              <a:ext uri="{FF2B5EF4-FFF2-40B4-BE49-F238E27FC236}">
                <a16:creationId xmlns:a16="http://schemas.microsoft.com/office/drawing/2014/main" id="{60A36999-AA89-78BB-997C-93DA7D5BAB15}"/>
              </a:ext>
            </a:extLst>
          </p:cNvPr>
          <p:cNvSpPr>
            <a:spLocks noGrp="1"/>
          </p:cNvSpPr>
          <p:nvPr>
            <p:ph type="ftr" sz="quarter" idx="31"/>
          </p:nvPr>
        </p:nvSpPr>
        <p:spPr bwMode="gray"/>
        <p:txBody>
          <a:bodyPr/>
          <a:lstStyle>
            <a:lvl1pPr>
              <a:defRPr>
                <a:solidFill>
                  <a:schemeClr val="bg1"/>
                </a:solidFill>
              </a:defRPr>
            </a:lvl1pPr>
          </a:lstStyle>
          <a:p>
            <a:r>
              <a:rPr lang="en-US"/>
              <a:t>Presentation title    |    ONLY FOR INTERNAL USE</a:t>
            </a:r>
          </a:p>
        </p:txBody>
      </p:sp>
      <p:sp>
        <p:nvSpPr>
          <p:cNvPr id="2" name="Text Placeholder 8">
            <a:extLst>
              <a:ext uri="{FF2B5EF4-FFF2-40B4-BE49-F238E27FC236}">
                <a16:creationId xmlns:a16="http://schemas.microsoft.com/office/drawing/2014/main" id="{65A201DE-2CBA-3A2F-BCAF-2D18E1438B20}"/>
              </a:ext>
            </a:extLst>
          </p:cNvPr>
          <p:cNvSpPr>
            <a:spLocks noGrp="1"/>
          </p:cNvSpPr>
          <p:nvPr>
            <p:ph type="body" sz="quarter" idx="32"/>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4BAE589A-359B-E6DB-622E-EAE04CAF348C}"/>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29600E54-4002-6509-4582-0EDEEBDAB63D}"/>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32624874-21BE-DEEA-091D-A0656CFC21F1}"/>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AC724CB1-D70D-E3FD-69B6-E6671D0AC023}"/>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
        <p:nvSpPr>
          <p:cNvPr id="5" name="Arrow: Pentagon 6">
            <a:extLst>
              <a:ext uri="{FF2B5EF4-FFF2-40B4-BE49-F238E27FC236}">
                <a16:creationId xmlns:a16="http://schemas.microsoft.com/office/drawing/2014/main" id="{E400A93E-ECB0-FAFD-59FC-294C05F64D5E}"/>
              </a:ext>
            </a:extLst>
          </p:cNvPr>
          <p:cNvSpPr/>
          <p:nvPr userDrawn="1"/>
        </p:nvSpPr>
        <p:spPr bwMode="gray">
          <a:xfrm flipH="1">
            <a:off x="12216880" y="548680"/>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a:solidFill>
                  <a:srgbClr val="076D7E"/>
                </a:solidFill>
                <a:latin typeface="+mj-lt"/>
              </a:rPr>
              <a:t>This layout requires two pictures in the background</a:t>
            </a:r>
            <a:endParaRPr lang="en-US" sz="800" b="1">
              <a:solidFill>
                <a:srgbClr val="076D7E"/>
              </a:solidFill>
              <a:latin typeface="+mj-lt"/>
            </a:endParaRPr>
          </a:p>
        </p:txBody>
      </p:sp>
    </p:spTree>
    <p:extLst>
      <p:ext uri="{BB962C8B-B14F-4D97-AF65-F5344CB8AC3E}">
        <p14:creationId xmlns:p14="http://schemas.microsoft.com/office/powerpoint/2010/main" val="807978607"/>
      </p:ext>
    </p:extLst>
  </p:cSld>
  <p:clrMapOvr>
    <a:masterClrMapping/>
  </p:clrMapOvr>
  <p:extLst>
    <p:ext uri="{DCECCB84-F9BA-43D5-87BE-67443E8EF086}">
      <p15:sldGuideLst xmlns:p15="http://schemas.microsoft.com/office/powerpoint/2012/main">
        <p15:guide id="1" pos="6221">
          <p15:clr>
            <a:srgbClr val="FBAE40"/>
          </p15:clr>
        </p15:guide>
        <p15:guide id="2" pos="6403">
          <p15:clr>
            <a:srgbClr val="FBAE40"/>
          </p15:clr>
        </p15:guide>
        <p15:guide id="3" orient="horz" pos="129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image (dark)">
    <p:bg>
      <p:bgPr>
        <a:solidFill>
          <a:schemeClr val="bg2"/>
        </a:solidFill>
        <a:effectLst/>
      </p:bgPr>
    </p:bg>
    <p:spTree>
      <p:nvGrpSpPr>
        <p:cNvPr id="1" name=""/>
        <p:cNvGrpSpPr/>
        <p:nvPr/>
      </p:nvGrpSpPr>
      <p:grpSpPr>
        <a:xfrm>
          <a:off x="0" y="0"/>
          <a:ext cx="0" cy="0"/>
          <a:chOff x="0" y="0"/>
          <a:chExt cx="0" cy="0"/>
        </a:xfrm>
      </p:grpSpPr>
      <p:sp>
        <p:nvSpPr>
          <p:cNvPr id="11" name="Bildplatzhalter 10">
            <a:extLst>
              <a:ext uri="{FF2B5EF4-FFF2-40B4-BE49-F238E27FC236}">
                <a16:creationId xmlns:a16="http://schemas.microsoft.com/office/drawing/2014/main" id="{E497B016-C9FA-B4F6-C161-98540A473741}"/>
              </a:ext>
            </a:extLst>
          </p:cNvPr>
          <p:cNvSpPr>
            <a:spLocks noGrp="1"/>
          </p:cNvSpPr>
          <p:nvPr>
            <p:ph type="pic" sz="quarter" idx="10" hasCustomPrompt="1"/>
          </p:nvPr>
        </p:nvSpPr>
        <p:spPr bwMode="ltGray">
          <a:xfrm>
            <a:off x="0" y="0"/>
            <a:ext cx="12192000"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solidFill>
                  <a:schemeClr val="bg1"/>
                </a:solidFill>
              </a:defRPr>
            </a:lvl3pPr>
            <a:lvl4pPr marL="0" indent="0" algn="ctr">
              <a:spcBef>
                <a:spcPts val="0"/>
              </a:spcBef>
              <a:spcAft>
                <a:spcPts val="0"/>
              </a:spcAft>
              <a:buFontTx/>
              <a:buNone/>
              <a:tabLst/>
              <a:defRPr sz="1200" b="0">
                <a:solidFill>
                  <a:schemeClr val="bg1"/>
                </a:solidFill>
              </a:defRPr>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solidFill>
                  <a:schemeClr val="bg1"/>
                </a:solidFill>
              </a:defRPr>
            </a:lvl7pPr>
            <a:lvl8pPr marL="0" indent="0" algn="ctr">
              <a:spcBef>
                <a:spcPts val="0"/>
              </a:spcBef>
              <a:spcAft>
                <a:spcPts val="0"/>
              </a:spcAft>
              <a:buFontTx/>
              <a:buNone/>
              <a:tabLst/>
              <a:defRPr sz="1200" b="0">
                <a:solidFill>
                  <a:schemeClr val="bg1"/>
                </a:solidFill>
              </a:defRPr>
            </a:lvl8pPr>
            <a:lvl9pPr marL="0" indent="0" algn="ctr">
              <a:spcBef>
                <a:spcPts val="0"/>
              </a:spcBef>
              <a:spcAft>
                <a:spcPts val="0"/>
              </a:spcAft>
              <a:buFontTx/>
              <a:buNone/>
              <a:tabLst/>
              <a:defRPr sz="1200" b="0">
                <a:solidFill>
                  <a:schemeClr val="bg1"/>
                </a:solidFill>
              </a:defRPr>
            </a:lvl9pPr>
          </a:lstStyle>
          <a:p>
            <a:r>
              <a:rPr lang="en-US"/>
              <a:t>Add picture</a:t>
            </a:r>
          </a:p>
        </p:txBody>
      </p:sp>
      <p:sp>
        <p:nvSpPr>
          <p:cNvPr id="2" name="Titel 1"/>
          <p:cNvSpPr>
            <a:spLocks noGrp="1"/>
          </p:cNvSpPr>
          <p:nvPr>
            <p:ph type="ctrTitle" hasCustomPrompt="1"/>
          </p:nvPr>
        </p:nvSpPr>
        <p:spPr bwMode="gray">
          <a:xfrm>
            <a:off x="479426" y="2637000"/>
            <a:ext cx="7272338" cy="1584000"/>
          </a:xfrm>
        </p:spPr>
        <p:txBody>
          <a:bodyPr anchor="b"/>
          <a:lstStyle>
            <a:lvl1pPr algn="l">
              <a:defRPr sz="4800" b="1" i="0">
                <a:solidFill>
                  <a:schemeClr val="bg1"/>
                </a:solidFill>
                <a:latin typeface="+mj-lt"/>
              </a:defRPr>
            </a:lvl1pPr>
          </a:lstStyle>
          <a:p>
            <a:r>
              <a:rPr lang="en-US"/>
              <a:t>Presentation title</a:t>
            </a:r>
          </a:p>
        </p:txBody>
      </p:sp>
      <p:sp>
        <p:nvSpPr>
          <p:cNvPr id="3" name="Untertitel 2"/>
          <p:cNvSpPr>
            <a:spLocks noGrp="1"/>
          </p:cNvSpPr>
          <p:nvPr>
            <p:ph type="subTitle" idx="1" hasCustomPrompt="1"/>
          </p:nvPr>
        </p:nvSpPr>
        <p:spPr bwMode="gray">
          <a:xfrm>
            <a:off x="479426" y="4437120"/>
            <a:ext cx="7272928" cy="936000"/>
          </a:xfrm>
        </p:spPr>
        <p:txBody>
          <a:bodyPr/>
          <a:lstStyle>
            <a:lvl1pPr marL="0" indent="0" algn="l">
              <a:lnSpc>
                <a:spcPct val="100000"/>
              </a:lnSpc>
              <a:spcBef>
                <a:spcPts val="0"/>
              </a:spcBef>
              <a:spcAft>
                <a:spcPts val="2400"/>
              </a:spcAft>
              <a:buFont typeface="Arial" panose="020B0604020202020204" pitchFamily="34" charset="0"/>
              <a:buNone/>
              <a:defRPr sz="2400" b="0">
                <a:solidFill>
                  <a:schemeClr val="bg1"/>
                </a:solidFill>
                <a:latin typeface="+mj-lt"/>
              </a:defRPr>
            </a:lvl1pPr>
            <a:lvl2pPr marL="0" indent="0" algn="l">
              <a:lnSpc>
                <a:spcPct val="100000"/>
              </a:lnSpc>
              <a:spcBef>
                <a:spcPts val="0"/>
              </a:spcBef>
              <a:spcAft>
                <a:spcPts val="0"/>
              </a:spcAft>
              <a:buFont typeface="Arial" panose="020B0604020202020204" pitchFamily="34" charset="0"/>
              <a:buNone/>
              <a:defRPr sz="1600" b="0">
                <a:solidFill>
                  <a:schemeClr val="bg1"/>
                </a:solidFill>
              </a:defRPr>
            </a:lvl2pPr>
            <a:lvl3pPr marL="0" indent="0" algn="l">
              <a:lnSpc>
                <a:spcPct val="100000"/>
              </a:lnSpc>
              <a:spcBef>
                <a:spcPts val="0"/>
              </a:spcBef>
              <a:spcAft>
                <a:spcPts val="0"/>
              </a:spcAft>
              <a:buFont typeface="Arial" panose="020B0604020202020204" pitchFamily="34" charset="0"/>
              <a:buNone/>
              <a:defRPr sz="1600" b="0">
                <a:solidFill>
                  <a:schemeClr val="bg1"/>
                </a:solidFill>
              </a:defRPr>
            </a:lvl3pPr>
            <a:lvl4pPr marL="0" indent="0" algn="l">
              <a:lnSpc>
                <a:spcPct val="100000"/>
              </a:lnSpc>
              <a:spcBef>
                <a:spcPts val="0"/>
              </a:spcBef>
              <a:spcAft>
                <a:spcPts val="0"/>
              </a:spcAft>
              <a:buFont typeface="Arial" panose="020B0604020202020204" pitchFamily="34" charset="0"/>
              <a:buNone/>
              <a:defRPr sz="1600" b="0">
                <a:solidFill>
                  <a:schemeClr val="bg1"/>
                </a:solidFill>
              </a:defRPr>
            </a:lvl4pPr>
            <a:lvl5pPr marL="0" indent="0" algn="l">
              <a:lnSpc>
                <a:spcPct val="100000"/>
              </a:lnSpc>
              <a:spcBef>
                <a:spcPts val="0"/>
              </a:spcBef>
              <a:spcAft>
                <a:spcPts val="0"/>
              </a:spcAft>
              <a:buFont typeface="Arial" panose="020B0604020202020204" pitchFamily="34" charset="0"/>
              <a:buNone/>
              <a:defRPr sz="1600" b="0">
                <a:solidFill>
                  <a:schemeClr val="bg1"/>
                </a:solidFill>
              </a:defRPr>
            </a:lvl5pPr>
            <a:lvl6pPr marL="0" indent="0" algn="l">
              <a:lnSpc>
                <a:spcPct val="100000"/>
              </a:lnSpc>
              <a:spcBef>
                <a:spcPts val="0"/>
              </a:spcBef>
              <a:spcAft>
                <a:spcPts val="0"/>
              </a:spcAft>
              <a:buFont typeface="Arial" panose="020B0604020202020204" pitchFamily="34" charset="0"/>
              <a:buNone/>
              <a:defRPr sz="1600" b="0">
                <a:solidFill>
                  <a:schemeClr val="bg1"/>
                </a:solidFill>
              </a:defRPr>
            </a:lvl6pPr>
            <a:lvl7pPr marL="0" indent="0" algn="l">
              <a:lnSpc>
                <a:spcPct val="100000"/>
              </a:lnSpc>
              <a:spcBef>
                <a:spcPts val="0"/>
              </a:spcBef>
              <a:spcAft>
                <a:spcPts val="0"/>
              </a:spcAft>
              <a:buFont typeface="Arial" panose="020B0604020202020204" pitchFamily="34" charset="0"/>
              <a:buNone/>
              <a:defRPr sz="1600" b="0">
                <a:solidFill>
                  <a:schemeClr val="bg1"/>
                </a:solidFill>
              </a:defRPr>
            </a:lvl7pPr>
            <a:lvl8pPr marL="0" indent="0" algn="l">
              <a:lnSpc>
                <a:spcPct val="100000"/>
              </a:lnSpc>
              <a:spcBef>
                <a:spcPts val="0"/>
              </a:spcBef>
              <a:spcAft>
                <a:spcPts val="0"/>
              </a:spcAft>
              <a:buFont typeface="Arial" panose="020B0604020202020204" pitchFamily="34" charset="0"/>
              <a:buNone/>
              <a:defRPr sz="1600" b="0">
                <a:solidFill>
                  <a:schemeClr val="bg1"/>
                </a:solidFill>
              </a:defRPr>
            </a:lvl8pPr>
            <a:lvl9pPr marL="0" indent="0" algn="l">
              <a:lnSpc>
                <a:spcPct val="100000"/>
              </a:lnSpc>
              <a:spcBef>
                <a:spcPts val="0"/>
              </a:spcBef>
              <a:spcAft>
                <a:spcPts val="0"/>
              </a:spcAft>
              <a:buFont typeface="Arial" panose="020B0604020202020204" pitchFamily="34" charset="0"/>
              <a:buNone/>
              <a:defRPr sz="1600" b="0">
                <a:solidFill>
                  <a:schemeClr val="bg1"/>
                </a:solidFill>
              </a:defRPr>
            </a:lvl9pPr>
          </a:lstStyle>
          <a:p>
            <a:r>
              <a:rPr lang="en-US"/>
              <a:t>Subtitle of the presentation</a:t>
            </a:r>
          </a:p>
          <a:p>
            <a:pPr lvl="1"/>
            <a:r>
              <a:rPr lang="en-US"/>
              <a:t>Author | Date | Place</a:t>
            </a:r>
          </a:p>
        </p:txBody>
      </p:sp>
      <p:sp>
        <p:nvSpPr>
          <p:cNvPr id="4" name="Fußzeilenplatzhalter 3">
            <a:extLst>
              <a:ext uri="{FF2B5EF4-FFF2-40B4-BE49-F238E27FC236}">
                <a16:creationId xmlns:a16="http://schemas.microsoft.com/office/drawing/2014/main" id="{65B23BDB-375D-448C-7262-11E792AC8FAE}"/>
              </a:ext>
            </a:extLst>
          </p:cNvPr>
          <p:cNvSpPr>
            <a:spLocks noGrp="1"/>
          </p:cNvSpPr>
          <p:nvPr>
            <p:ph type="ftr" sz="quarter" idx="19"/>
          </p:nvPr>
        </p:nvSpPr>
        <p:spPr bwMode="gray">
          <a:xfrm>
            <a:off x="479936" y="6165328"/>
            <a:ext cx="5040000" cy="216000"/>
          </a:xfrm>
        </p:spPr>
        <p:txBody>
          <a:bodyPr/>
          <a:lstStyle>
            <a:lvl1pPr algn="l">
              <a:defRPr>
                <a:solidFill>
                  <a:schemeClr val="bg1"/>
                </a:solidFill>
              </a:defRPr>
            </a:lvl1pPr>
          </a:lstStyle>
          <a:p>
            <a:r>
              <a:rPr lang="en-US"/>
              <a:t>ONLY FOR INTERNAL USE</a:t>
            </a:r>
          </a:p>
        </p:txBody>
      </p:sp>
      <p:sp>
        <p:nvSpPr>
          <p:cNvPr id="5" name="Text Placeholder 8">
            <a:extLst>
              <a:ext uri="{FF2B5EF4-FFF2-40B4-BE49-F238E27FC236}">
                <a16:creationId xmlns:a16="http://schemas.microsoft.com/office/drawing/2014/main" id="{A9A75F8B-7A38-F1DD-491D-3E0B998BD203}"/>
              </a:ext>
            </a:extLst>
          </p:cNvPr>
          <p:cNvSpPr>
            <a:spLocks noGrp="1"/>
          </p:cNvSpPr>
          <p:nvPr>
            <p:ph type="body" sz="quarter" idx="30"/>
          </p:nvPr>
        </p:nvSpPr>
        <p:spPr bwMode="gray">
          <a:xfrm>
            <a:off x="478800" y="476672"/>
            <a:ext cx="1645200" cy="496800"/>
          </a:xfrm>
          <a:blipFill>
            <a:blip r:embed="rId2">
              <a:extLst>
                <a:ext uri="{96DAC541-7B7A-43D3-8B79-37D633B846F1}">
                  <asvg:svgBlip xmlns:asvg="http://schemas.microsoft.com/office/drawing/2016/SVG/main" r:embed="rId3"/>
                </a:ext>
              </a:extLst>
            </a:blip>
            <a:srcRect/>
            <a:stretch>
              <a:fillRect t="20" b="2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sp>
        <p:nvSpPr>
          <p:cNvPr id="6" name="Text Placeholder 8">
            <a:extLst>
              <a:ext uri="{FF2B5EF4-FFF2-40B4-BE49-F238E27FC236}">
                <a16:creationId xmlns:a16="http://schemas.microsoft.com/office/drawing/2014/main" id="{0EDBEA77-ABD0-D5A8-255C-A067BF57DCC4}"/>
              </a:ext>
              <a:ext uri="{C183D7F6-B498-43B3-948B-1728B52AA6E4}">
                <adec:decorative xmlns:adec="http://schemas.microsoft.com/office/drawing/2017/decorative" val="1"/>
              </a:ext>
            </a:extLst>
          </p:cNvPr>
          <p:cNvSpPr>
            <a:spLocks noGrp="1"/>
          </p:cNvSpPr>
          <p:nvPr>
            <p:ph type="body" sz="quarter" idx="31"/>
          </p:nvPr>
        </p:nvSpPr>
        <p:spPr bwMode="gray">
          <a:xfrm>
            <a:off x="10092439" y="6166800"/>
            <a:ext cx="1620000" cy="216000"/>
          </a:xfrm>
          <a:blipFill>
            <a:blip r:embed="rId4">
              <a:extLst>
                <a:ext uri="{96DAC541-7B7A-43D3-8B79-37D633B846F1}">
                  <asvg:svgBlip xmlns:asvg="http://schemas.microsoft.com/office/drawing/2016/SVG/main" r:embed="rId5"/>
                </a:ext>
              </a:extLst>
            </a:blip>
            <a:srcRect/>
            <a:stretch>
              <a:fillRect t="-1800" b="-180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7" name="Group 6">
            <a:extLst>
              <a:ext uri="{FF2B5EF4-FFF2-40B4-BE49-F238E27FC236}">
                <a16:creationId xmlns:a16="http://schemas.microsoft.com/office/drawing/2014/main" id="{BA669BE9-DB05-2F9E-3096-174AF48C01E0}"/>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8" name="TextBox 7">
              <a:extLst>
                <a:ext uri="{FF2B5EF4-FFF2-40B4-BE49-F238E27FC236}">
                  <a16:creationId xmlns:a16="http://schemas.microsoft.com/office/drawing/2014/main" id="{F9C57377-EFE2-3B36-0F2F-944FECFDEFEC}"/>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9" name="Picture 8">
              <a:extLst>
                <a:ext uri="{FF2B5EF4-FFF2-40B4-BE49-F238E27FC236}">
                  <a16:creationId xmlns:a16="http://schemas.microsoft.com/office/drawing/2014/main" id="{63372E67-EC64-72AB-4F31-68412C617ADF}"/>
                </a:ext>
              </a:extLst>
            </p:cNvPr>
            <p:cNvPicPr>
              <a:picLocks noChangeAspect="1"/>
            </p:cNvPicPr>
            <p:nvPr userDrawn="1"/>
          </p:nvPicPr>
          <p:blipFill rotWithShape="1">
            <a:blip r:embed="rId6"/>
            <a:srcRect l="8843" r="2395" b="2546"/>
            <a:stretch/>
          </p:blipFill>
          <p:spPr bwMode="gray">
            <a:xfrm>
              <a:off x="-1589806" y="4475212"/>
              <a:ext cx="745332" cy="1122804"/>
            </a:xfrm>
            <a:prstGeom prst="roundRect">
              <a:avLst>
                <a:gd name="adj" fmla="val 3514"/>
              </a:avLst>
            </a:prstGeom>
          </p:spPr>
        </p:pic>
        <p:sp>
          <p:nvSpPr>
            <p:cNvPr id="10" name="TextBox 9">
              <a:extLst>
                <a:ext uri="{FF2B5EF4-FFF2-40B4-BE49-F238E27FC236}">
                  <a16:creationId xmlns:a16="http://schemas.microsoft.com/office/drawing/2014/main" id="{C8EB2689-F775-778E-97D3-0EFCF23014E1}"/>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1939736524"/>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p:txBody>
          <a:bodyPr/>
          <a:lstStyle>
            <a:lvl1pPr>
              <a:defRPr/>
            </a:lvl1pPr>
          </a:lstStyle>
          <a:p>
            <a:r>
              <a:rPr lang="en-US" err="1"/>
              <a:t>Folientitel</a:t>
            </a:r>
            <a:endParaRPr lang="en-US"/>
          </a:p>
        </p:txBody>
      </p:sp>
      <p:sp>
        <p:nvSpPr>
          <p:cNvPr id="11" name="Textplatzhalter 7">
            <a:extLst>
              <a:ext uri="{FF2B5EF4-FFF2-40B4-BE49-F238E27FC236}">
                <a16:creationId xmlns:a16="http://schemas.microsoft.com/office/drawing/2014/main" id="{87DC9DBC-428C-0141-1449-618275A50D20}"/>
              </a:ext>
            </a:extLst>
          </p:cNvPr>
          <p:cNvSpPr>
            <a:spLocks noGrp="1"/>
          </p:cNvSpPr>
          <p:nvPr>
            <p:ph type="body" sz="quarter" idx="13" hasCustomPrompt="1"/>
          </p:nvPr>
        </p:nvSpPr>
        <p:spPr bwMode="gray">
          <a:xfrm>
            <a:off x="479998"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7" name="Fußzeilenplatzhalter 6">
            <a:extLst>
              <a:ext uri="{FF2B5EF4-FFF2-40B4-BE49-F238E27FC236}">
                <a16:creationId xmlns:a16="http://schemas.microsoft.com/office/drawing/2014/main" id="{AC322F83-D582-6CFE-50EE-9B963E9DAFF2}"/>
              </a:ext>
            </a:extLst>
          </p:cNvPr>
          <p:cNvSpPr>
            <a:spLocks noGrp="1"/>
          </p:cNvSpPr>
          <p:nvPr>
            <p:ph type="ftr" sz="quarter" idx="10"/>
          </p:nvPr>
        </p:nvSpPr>
        <p:spPr bwMode="gray"/>
        <p:txBody>
          <a:bodyPr/>
          <a:lstStyle/>
          <a:p>
            <a:r>
              <a:rPr lang="en-US"/>
              <a:t>Presentation title    |    ONLY FOR INTERNAL USE</a:t>
            </a:r>
          </a:p>
        </p:txBody>
      </p:sp>
      <p:sp>
        <p:nvSpPr>
          <p:cNvPr id="10" name="Foliennummernplatzhalter 9">
            <a:extLst>
              <a:ext uri="{FF2B5EF4-FFF2-40B4-BE49-F238E27FC236}">
                <a16:creationId xmlns:a16="http://schemas.microsoft.com/office/drawing/2014/main" id="{381724B2-BBE4-E79B-167B-326D36AACC52}"/>
              </a:ext>
            </a:extLst>
          </p:cNvPr>
          <p:cNvSpPr>
            <a:spLocks noGrp="1"/>
          </p:cNvSpPr>
          <p:nvPr>
            <p:ph type="sldNum" sz="quarter" idx="11"/>
          </p:nvPr>
        </p:nvSpPr>
        <p:spPr bwMode="gray"/>
        <p:txBody>
          <a:bodyPr/>
          <a:lstStyle/>
          <a:p>
            <a:fld id="{8FF9B0DE-3FEB-4AA0-B465-B80EF7C1333D}" type="slidenum">
              <a:rPr lang="en-US" smtClean="0"/>
              <a:pPr/>
              <a:t>‹#›</a:t>
            </a:fld>
            <a:endParaRPr lang="en-US"/>
          </a:p>
        </p:txBody>
      </p:sp>
    </p:spTree>
    <p:extLst>
      <p:ext uri="{BB962C8B-B14F-4D97-AF65-F5344CB8AC3E}">
        <p14:creationId xmlns:p14="http://schemas.microsoft.com/office/powerpoint/2010/main" val="22802194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9" name="Textplatzhalter 7">
            <a:extLst>
              <a:ext uri="{FF2B5EF4-FFF2-40B4-BE49-F238E27FC236}">
                <a16:creationId xmlns:a16="http://schemas.microsoft.com/office/drawing/2014/main" id="{5B4F68A4-760E-D8DD-FB9B-EEEE9A86D218}"/>
              </a:ext>
            </a:extLst>
          </p:cNvPr>
          <p:cNvSpPr>
            <a:spLocks noGrp="1"/>
          </p:cNvSpPr>
          <p:nvPr>
            <p:ph type="body" sz="quarter" idx="13" hasCustomPrompt="1"/>
          </p:nvPr>
        </p:nvSpPr>
        <p:spPr bwMode="gray">
          <a:xfrm>
            <a:off x="479998"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7" name="Fußzeilenplatzhalter 6">
            <a:extLst>
              <a:ext uri="{FF2B5EF4-FFF2-40B4-BE49-F238E27FC236}">
                <a16:creationId xmlns:a16="http://schemas.microsoft.com/office/drawing/2014/main" id="{65A0CC2C-1A22-ACCD-F954-31305506A0DB}"/>
              </a:ext>
            </a:extLst>
          </p:cNvPr>
          <p:cNvSpPr>
            <a:spLocks noGrp="1"/>
          </p:cNvSpPr>
          <p:nvPr>
            <p:ph type="ftr" sz="quarter" idx="10"/>
          </p:nvPr>
        </p:nvSpPr>
        <p:spPr bwMode="gray"/>
        <p:txBody>
          <a:bodyPr/>
          <a:lstStyle/>
          <a:p>
            <a:r>
              <a:rPr lang="en-US"/>
              <a:t>Presentation title    |    ONLY FOR INTERNAL USE</a:t>
            </a:r>
          </a:p>
        </p:txBody>
      </p:sp>
      <p:sp>
        <p:nvSpPr>
          <p:cNvPr id="8" name="Foliennummernplatzhalter 7">
            <a:extLst>
              <a:ext uri="{FF2B5EF4-FFF2-40B4-BE49-F238E27FC236}">
                <a16:creationId xmlns:a16="http://schemas.microsoft.com/office/drawing/2014/main" id="{E7CA049A-FBC2-2652-22F7-C91C418B0F2E}"/>
              </a:ext>
            </a:extLst>
          </p:cNvPr>
          <p:cNvSpPr>
            <a:spLocks noGrp="1"/>
          </p:cNvSpPr>
          <p:nvPr>
            <p:ph type="sldNum" sz="quarter" idx="11"/>
          </p:nvPr>
        </p:nvSpPr>
        <p:spPr bwMode="gray"/>
        <p:txBody>
          <a:bodyPr/>
          <a:lstStyle/>
          <a:p>
            <a:fld id="{8FF9B0DE-3FEB-4AA0-B465-B80EF7C1333D}" type="slidenum">
              <a:rPr lang="en-US" smtClean="0"/>
              <a:pPr/>
              <a:t>‹#›</a:t>
            </a:fld>
            <a:endParaRPr lang="en-US"/>
          </a:p>
        </p:txBody>
      </p:sp>
    </p:spTree>
    <p:extLst>
      <p:ext uri="{BB962C8B-B14F-4D97-AF65-F5344CB8AC3E}">
        <p14:creationId xmlns:p14="http://schemas.microsoft.com/office/powerpoint/2010/main" val="14743390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act">
    <p:bg>
      <p:bgPr>
        <a:solidFill>
          <a:schemeClr val="bg2"/>
        </a:solidFill>
        <a:effectLst/>
      </p:bgPr>
    </p:bg>
    <p:spTree>
      <p:nvGrpSpPr>
        <p:cNvPr id="1" name=""/>
        <p:cNvGrpSpPr/>
        <p:nvPr/>
      </p:nvGrpSpPr>
      <p:grpSpPr>
        <a:xfrm>
          <a:off x="0" y="0"/>
          <a:ext cx="0" cy="0"/>
          <a:chOff x="0" y="0"/>
          <a:chExt cx="0" cy="0"/>
        </a:xfrm>
      </p:grpSpPr>
      <p:sp>
        <p:nvSpPr>
          <p:cNvPr id="13" name="Titel 12">
            <a:extLst>
              <a:ext uri="{FF2B5EF4-FFF2-40B4-BE49-F238E27FC236}">
                <a16:creationId xmlns:a16="http://schemas.microsoft.com/office/drawing/2014/main" id="{DB5A7F3B-7D8D-EFD1-99CB-9BB681ACBDEE}"/>
              </a:ext>
            </a:extLst>
          </p:cNvPr>
          <p:cNvSpPr>
            <a:spLocks noGrp="1"/>
          </p:cNvSpPr>
          <p:nvPr>
            <p:ph type="title" hasCustomPrompt="1"/>
          </p:nvPr>
        </p:nvSpPr>
        <p:spPr bwMode="gray"/>
        <p:txBody>
          <a:bodyPr/>
          <a:lstStyle>
            <a:lvl1pPr>
              <a:defRPr>
                <a:solidFill>
                  <a:schemeClr val="bg1"/>
                </a:solidFill>
              </a:defRPr>
            </a:lvl1pPr>
          </a:lstStyle>
          <a:p>
            <a:r>
              <a:rPr lang="en-US"/>
              <a:t>Add End Message</a:t>
            </a:r>
          </a:p>
        </p:txBody>
      </p:sp>
      <p:sp>
        <p:nvSpPr>
          <p:cNvPr id="5" name="Bildplatzhalter 10">
            <a:extLst>
              <a:ext uri="{FF2B5EF4-FFF2-40B4-BE49-F238E27FC236}">
                <a16:creationId xmlns:a16="http://schemas.microsoft.com/office/drawing/2014/main" id="{ED8B2C2E-F2A3-10EF-4F1B-48E4651D76B7}"/>
              </a:ext>
            </a:extLst>
          </p:cNvPr>
          <p:cNvSpPr>
            <a:spLocks noGrp="1"/>
          </p:cNvSpPr>
          <p:nvPr>
            <p:ph type="pic" sz="quarter" idx="19" hasCustomPrompt="1"/>
          </p:nvPr>
        </p:nvSpPr>
        <p:spPr bwMode="ltGray">
          <a:xfrm>
            <a:off x="1" y="0"/>
            <a:ext cx="12191998" cy="3392488"/>
          </a:xfrm>
          <a:solidFill>
            <a:schemeClr val="bg2"/>
          </a:solidFill>
        </p:spPr>
        <p:txBody>
          <a:bodyPr tIns="720000" anchor="ctr" anchorCtr="0"/>
          <a:lstStyle>
            <a:lvl1pPr marL="0" indent="0" algn="ctr">
              <a:spcBef>
                <a:spcPts val="0"/>
              </a:spcBef>
              <a:spcAft>
                <a:spcPts val="0"/>
              </a:spcAft>
              <a:buFontTx/>
              <a:buNone/>
              <a:tabLst/>
              <a:defRPr sz="1200" b="0">
                <a:solidFill>
                  <a:schemeClr val="bg1"/>
                </a:solidFill>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8" name="Textplatzhalter 7"/>
          <p:cNvSpPr>
            <a:spLocks noGrp="1"/>
          </p:cNvSpPr>
          <p:nvPr>
            <p:ph type="body" sz="quarter" idx="10" hasCustomPrompt="1"/>
          </p:nvPr>
        </p:nvSpPr>
        <p:spPr bwMode="gray">
          <a:xfrm>
            <a:off x="479424" y="3573016"/>
            <a:ext cx="5472113" cy="2376000"/>
          </a:xfrm>
        </p:spPr>
        <p:txBody>
          <a:bodyPr anchor="t" anchorCtr="0"/>
          <a:lstStyle>
            <a:lvl1pPr marL="0" indent="0" algn="l">
              <a:spcBef>
                <a:spcPts val="0"/>
              </a:spcBef>
              <a:spcAft>
                <a:spcPts val="600"/>
              </a:spcAft>
              <a:buNone/>
              <a:defRPr sz="2000">
                <a:solidFill>
                  <a:schemeClr val="tx2"/>
                </a:solidFill>
              </a:defRPr>
            </a:lvl1pPr>
            <a:lvl2pPr marL="0" indent="0" algn="l">
              <a:spcBef>
                <a:spcPts val="0"/>
              </a:spcBef>
              <a:spcAft>
                <a:spcPts val="0"/>
              </a:spcAft>
              <a:buFont typeface="Arial" panose="020B0604020202020204" pitchFamily="34" charset="0"/>
              <a:buNone/>
              <a:tabLst>
                <a:tab pos="723900" algn="l"/>
              </a:tabLst>
              <a:defRPr b="1">
                <a:solidFill>
                  <a:schemeClr val="bg1"/>
                </a:solidFill>
              </a:defRPr>
            </a:lvl2pPr>
            <a:lvl3pPr marL="0" indent="0" algn="l">
              <a:spcBef>
                <a:spcPts val="0"/>
              </a:spcBef>
              <a:spcAft>
                <a:spcPts val="1200"/>
              </a:spcAft>
              <a:buNone/>
              <a:tabLst>
                <a:tab pos="266700" algn="l"/>
              </a:tabLst>
              <a:defRPr sz="1400">
                <a:solidFill>
                  <a:schemeClr val="bg1"/>
                </a:solidFill>
              </a:defRPr>
            </a:lvl3pPr>
            <a:lvl4pPr marL="0" indent="0" algn="l">
              <a:spcBef>
                <a:spcPts val="0"/>
              </a:spcBef>
              <a:spcAft>
                <a:spcPts val="1200"/>
              </a:spcAft>
              <a:buNone/>
              <a:tabLst>
                <a:tab pos="723900" algn="l"/>
              </a:tabLst>
              <a:defRPr sz="1400">
                <a:solidFill>
                  <a:schemeClr val="bg1"/>
                </a:solidFill>
              </a:defRPr>
            </a:lvl4pPr>
            <a:lvl5pPr marL="0" indent="0" algn="l">
              <a:spcBef>
                <a:spcPts val="0"/>
              </a:spcBef>
              <a:spcAft>
                <a:spcPts val="1200"/>
              </a:spcAft>
              <a:buNone/>
              <a:tabLst>
                <a:tab pos="723900" algn="l"/>
              </a:tabLst>
              <a:defRPr sz="1400">
                <a:solidFill>
                  <a:schemeClr val="bg1"/>
                </a:solidFill>
              </a:defRPr>
            </a:lvl5pPr>
            <a:lvl6pPr marL="0" indent="0">
              <a:spcBef>
                <a:spcPts val="0"/>
              </a:spcBef>
              <a:spcAft>
                <a:spcPts val="1200"/>
              </a:spcAft>
              <a:buNone/>
              <a:tabLst>
                <a:tab pos="723900" algn="l"/>
              </a:tabLst>
              <a:defRPr sz="1400">
                <a:solidFill>
                  <a:schemeClr val="bg1"/>
                </a:solidFill>
              </a:defRPr>
            </a:lvl6pPr>
            <a:lvl7pPr marL="0" indent="0">
              <a:spcBef>
                <a:spcPts val="0"/>
              </a:spcBef>
              <a:spcAft>
                <a:spcPts val="1200"/>
              </a:spcAft>
              <a:buNone/>
              <a:tabLst>
                <a:tab pos="723900" algn="l"/>
              </a:tabLst>
              <a:defRPr sz="1400">
                <a:solidFill>
                  <a:schemeClr val="bg1"/>
                </a:solidFill>
              </a:defRPr>
            </a:lvl7pPr>
            <a:lvl8pPr marL="0" indent="0">
              <a:spcBef>
                <a:spcPts val="0"/>
              </a:spcBef>
              <a:spcAft>
                <a:spcPts val="1200"/>
              </a:spcAft>
              <a:buNone/>
              <a:tabLst>
                <a:tab pos="723900" algn="l"/>
              </a:tabLst>
              <a:defRPr sz="1400">
                <a:solidFill>
                  <a:schemeClr val="bg1"/>
                </a:solidFill>
              </a:defRPr>
            </a:lvl8pPr>
            <a:lvl9pPr marL="0" indent="0">
              <a:spcBef>
                <a:spcPts val="0"/>
              </a:spcBef>
              <a:spcAft>
                <a:spcPts val="1200"/>
              </a:spcAft>
              <a:buNone/>
              <a:tabLst>
                <a:tab pos="723900" algn="l"/>
              </a:tabLst>
              <a:defRPr sz="1400">
                <a:solidFill>
                  <a:schemeClr val="bg1"/>
                </a:solidFill>
              </a:defRPr>
            </a:lvl9pPr>
          </a:lstStyle>
          <a:p>
            <a:pPr lvl="0"/>
            <a:r>
              <a:rPr lang="en-US"/>
              <a:t>Add Name in the first text level, in the second text level function and in the third address. Use the "Increase/ decrease list level" buttons to switch between the set up text levels</a:t>
            </a:r>
          </a:p>
          <a:p>
            <a:pPr lvl="1"/>
            <a:r>
              <a:rPr lang="en-US"/>
              <a:t>Second level</a:t>
            </a:r>
          </a:p>
          <a:p>
            <a:pPr lvl="2"/>
            <a:r>
              <a:rPr lang="en-US"/>
              <a:t>Third level</a:t>
            </a:r>
          </a:p>
        </p:txBody>
      </p:sp>
      <p:sp>
        <p:nvSpPr>
          <p:cNvPr id="11" name="Textplatzhalter 7">
            <a:extLst>
              <a:ext uri="{FF2B5EF4-FFF2-40B4-BE49-F238E27FC236}">
                <a16:creationId xmlns:a16="http://schemas.microsoft.com/office/drawing/2014/main" id="{63EFF41A-2249-B1BB-008D-C93DA85C3703}"/>
              </a:ext>
            </a:extLst>
          </p:cNvPr>
          <p:cNvSpPr>
            <a:spLocks noGrp="1"/>
          </p:cNvSpPr>
          <p:nvPr>
            <p:ph type="body" sz="quarter" idx="15" hasCustomPrompt="1"/>
          </p:nvPr>
        </p:nvSpPr>
        <p:spPr bwMode="gray">
          <a:xfrm>
            <a:off x="6235526" y="3573016"/>
            <a:ext cx="5472113" cy="2376000"/>
          </a:xfrm>
        </p:spPr>
        <p:txBody>
          <a:bodyPr anchor="t" anchorCtr="0"/>
          <a:lstStyle>
            <a:lvl1pPr marL="0" indent="0" algn="l">
              <a:spcBef>
                <a:spcPts val="0"/>
              </a:spcBef>
              <a:spcAft>
                <a:spcPts val="600"/>
              </a:spcAft>
              <a:buNone/>
              <a:defRPr sz="2000">
                <a:solidFill>
                  <a:schemeClr val="tx2"/>
                </a:solidFill>
              </a:defRPr>
            </a:lvl1pPr>
            <a:lvl2pPr marL="0" indent="0" algn="l">
              <a:spcBef>
                <a:spcPts val="0"/>
              </a:spcBef>
              <a:spcAft>
                <a:spcPts val="0"/>
              </a:spcAft>
              <a:buFont typeface="Arial" panose="020B0604020202020204" pitchFamily="34" charset="0"/>
              <a:buNone/>
              <a:tabLst>
                <a:tab pos="723900" algn="l"/>
              </a:tabLst>
              <a:defRPr b="1">
                <a:solidFill>
                  <a:schemeClr val="bg1"/>
                </a:solidFill>
              </a:defRPr>
            </a:lvl2pPr>
            <a:lvl3pPr marL="0" indent="0" algn="l">
              <a:spcBef>
                <a:spcPts val="0"/>
              </a:spcBef>
              <a:spcAft>
                <a:spcPts val="1200"/>
              </a:spcAft>
              <a:buNone/>
              <a:tabLst>
                <a:tab pos="266700" algn="l"/>
              </a:tabLst>
              <a:defRPr sz="1400">
                <a:solidFill>
                  <a:schemeClr val="bg1"/>
                </a:solidFill>
              </a:defRPr>
            </a:lvl3pPr>
            <a:lvl4pPr marL="0" indent="0" algn="l">
              <a:spcBef>
                <a:spcPts val="0"/>
              </a:spcBef>
              <a:spcAft>
                <a:spcPts val="1200"/>
              </a:spcAft>
              <a:buNone/>
              <a:tabLst>
                <a:tab pos="723900" algn="l"/>
              </a:tabLst>
              <a:defRPr sz="1400">
                <a:solidFill>
                  <a:schemeClr val="bg1"/>
                </a:solidFill>
              </a:defRPr>
            </a:lvl4pPr>
            <a:lvl5pPr marL="0" indent="0" algn="l">
              <a:spcBef>
                <a:spcPts val="0"/>
              </a:spcBef>
              <a:spcAft>
                <a:spcPts val="1200"/>
              </a:spcAft>
              <a:buNone/>
              <a:tabLst>
                <a:tab pos="723900" algn="l"/>
              </a:tabLst>
              <a:defRPr sz="1400">
                <a:solidFill>
                  <a:schemeClr val="bg1"/>
                </a:solidFill>
              </a:defRPr>
            </a:lvl5pPr>
            <a:lvl6pPr marL="0" indent="0">
              <a:spcBef>
                <a:spcPts val="0"/>
              </a:spcBef>
              <a:spcAft>
                <a:spcPts val="1200"/>
              </a:spcAft>
              <a:buNone/>
              <a:tabLst>
                <a:tab pos="723900" algn="l"/>
              </a:tabLst>
              <a:defRPr sz="1400">
                <a:solidFill>
                  <a:schemeClr val="bg1"/>
                </a:solidFill>
              </a:defRPr>
            </a:lvl6pPr>
            <a:lvl7pPr marL="0" indent="0">
              <a:spcBef>
                <a:spcPts val="0"/>
              </a:spcBef>
              <a:spcAft>
                <a:spcPts val="1200"/>
              </a:spcAft>
              <a:buNone/>
              <a:tabLst>
                <a:tab pos="723900" algn="l"/>
              </a:tabLst>
              <a:defRPr sz="1400">
                <a:solidFill>
                  <a:schemeClr val="bg1"/>
                </a:solidFill>
              </a:defRPr>
            </a:lvl7pPr>
            <a:lvl8pPr marL="0" indent="0">
              <a:spcBef>
                <a:spcPts val="0"/>
              </a:spcBef>
              <a:spcAft>
                <a:spcPts val="1200"/>
              </a:spcAft>
              <a:buNone/>
              <a:tabLst>
                <a:tab pos="723900" algn="l"/>
              </a:tabLst>
              <a:defRPr sz="1400">
                <a:solidFill>
                  <a:schemeClr val="bg1"/>
                </a:solidFill>
              </a:defRPr>
            </a:lvl8pPr>
            <a:lvl9pPr marL="0" indent="0">
              <a:spcBef>
                <a:spcPts val="0"/>
              </a:spcBef>
              <a:spcAft>
                <a:spcPts val="1200"/>
              </a:spcAft>
              <a:buNone/>
              <a:tabLst>
                <a:tab pos="723900" algn="l"/>
              </a:tabLst>
              <a:defRPr sz="1400">
                <a:solidFill>
                  <a:schemeClr val="bg1"/>
                </a:solidFill>
              </a:defRPr>
            </a:lvl9pPr>
          </a:lstStyle>
          <a:p>
            <a:pPr lvl="0"/>
            <a:r>
              <a:rPr lang="en-US"/>
              <a:t>Add Name in the first text level, in the second text level function and in the third address. Use the "Increase/ decrease list level" buttons to switch between the set up text levels</a:t>
            </a:r>
          </a:p>
          <a:p>
            <a:pPr lvl="1"/>
            <a:r>
              <a:rPr lang="en-US"/>
              <a:t>Second level</a:t>
            </a:r>
          </a:p>
          <a:p>
            <a:pPr lvl="2"/>
            <a:r>
              <a:rPr lang="en-US"/>
              <a:t>Third level</a:t>
            </a:r>
          </a:p>
        </p:txBody>
      </p:sp>
      <p:sp>
        <p:nvSpPr>
          <p:cNvPr id="7" name="Fußzeilenplatzhalter 6">
            <a:extLst>
              <a:ext uri="{FF2B5EF4-FFF2-40B4-BE49-F238E27FC236}">
                <a16:creationId xmlns:a16="http://schemas.microsoft.com/office/drawing/2014/main" id="{9D23F8D4-2091-3342-FC66-194C19083D99}"/>
              </a:ext>
            </a:extLst>
          </p:cNvPr>
          <p:cNvSpPr>
            <a:spLocks noGrp="1"/>
          </p:cNvSpPr>
          <p:nvPr>
            <p:ph type="ftr" sz="quarter" idx="21"/>
          </p:nvPr>
        </p:nvSpPr>
        <p:spPr bwMode="gray"/>
        <p:txBody>
          <a:bodyPr/>
          <a:lstStyle>
            <a:lvl1pPr>
              <a:defRPr>
                <a:solidFill>
                  <a:schemeClr val="bg1"/>
                </a:solidFill>
              </a:defRPr>
            </a:lvl1pPr>
          </a:lstStyle>
          <a:p>
            <a:r>
              <a:rPr lang="en-US"/>
              <a:t>Presentation title    |    ONLY FOR INTERNAL USE</a:t>
            </a:r>
          </a:p>
        </p:txBody>
      </p:sp>
      <p:sp>
        <p:nvSpPr>
          <p:cNvPr id="9" name="Foliennummernplatzhalter 8">
            <a:extLst>
              <a:ext uri="{FF2B5EF4-FFF2-40B4-BE49-F238E27FC236}">
                <a16:creationId xmlns:a16="http://schemas.microsoft.com/office/drawing/2014/main" id="{41B27782-384F-041B-A991-2E9D5FCFE582}"/>
              </a:ext>
            </a:extLst>
          </p:cNvPr>
          <p:cNvSpPr>
            <a:spLocks noGrp="1"/>
          </p:cNvSpPr>
          <p:nvPr>
            <p:ph type="sldNum" sz="quarter" idx="22"/>
          </p:nvPr>
        </p:nvSpPr>
        <p:spPr bwMode="gray"/>
        <p:txBody>
          <a:bodyPr/>
          <a:lstStyle>
            <a:lvl1pPr>
              <a:defRPr>
                <a:solidFill>
                  <a:schemeClr val="bg1"/>
                </a:solidFill>
              </a:defRPr>
            </a:lvl1pPr>
          </a:lstStyle>
          <a:p>
            <a:fld id="{DF4E8F9F-5B1F-4F5B-BE49-3245D8C18D9F}" type="slidenum">
              <a:rPr lang="en-US" smtClean="0"/>
              <a:pPr/>
              <a:t>‹#›</a:t>
            </a:fld>
            <a:endParaRPr lang="en-US"/>
          </a:p>
        </p:txBody>
      </p:sp>
      <p:pic>
        <p:nvPicPr>
          <p:cNvPr id="12" name="Grafik 11">
            <a:extLst>
              <a:ext uri="{FF2B5EF4-FFF2-40B4-BE49-F238E27FC236}">
                <a16:creationId xmlns:a16="http://schemas.microsoft.com/office/drawing/2014/main" id="{F2874AFC-74CB-0BE3-BE94-780E6A5A13BB}"/>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grpSp>
        <p:nvGrpSpPr>
          <p:cNvPr id="10" name="Group 9">
            <a:extLst>
              <a:ext uri="{FF2B5EF4-FFF2-40B4-BE49-F238E27FC236}">
                <a16:creationId xmlns:a16="http://schemas.microsoft.com/office/drawing/2014/main" id="{7F716648-72D7-19EE-F0D1-88CEC08CBD0B}"/>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4" name="TextBox 13">
              <a:extLst>
                <a:ext uri="{FF2B5EF4-FFF2-40B4-BE49-F238E27FC236}">
                  <a16:creationId xmlns:a16="http://schemas.microsoft.com/office/drawing/2014/main" id="{39292310-B8F7-FC12-65D8-0063132D7C5F}"/>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5" name="Picture 14">
              <a:extLst>
                <a:ext uri="{FF2B5EF4-FFF2-40B4-BE49-F238E27FC236}">
                  <a16:creationId xmlns:a16="http://schemas.microsoft.com/office/drawing/2014/main" id="{35B9F273-16B6-E1DC-FCB9-01E9449EED9E}"/>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16" name="TextBox 15">
              <a:extLst>
                <a:ext uri="{FF2B5EF4-FFF2-40B4-BE49-F238E27FC236}">
                  <a16:creationId xmlns:a16="http://schemas.microsoft.com/office/drawing/2014/main" id="{3CC7B68A-834C-1601-B673-ABE093226632}"/>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3919366369"/>
      </p:ext>
    </p:extLst>
  </p:cSld>
  <p:clrMapOvr>
    <a:masterClrMapping/>
  </p:clrMapOvr>
  <p:extLst>
    <p:ext uri="{DCECCB84-F9BA-43D5-87BE-67443E8EF086}">
      <p15:sldGuideLst xmlns:p15="http://schemas.microsoft.com/office/powerpoint/2012/main">
        <p15:guide id="1" pos="3931">
          <p15:clr>
            <a:srgbClr val="FBAE40"/>
          </p15:clr>
        </p15:guide>
        <p15:guide id="2" orient="horz" pos="2137">
          <p15:clr>
            <a:srgbClr val="FBAE40"/>
          </p15:clr>
        </p15:guide>
        <p15:guide id="3" orient="horz" pos="1434">
          <p15:clr>
            <a:srgbClr val="FBAE40"/>
          </p15:clr>
        </p15:guide>
        <p15:guide id="4" pos="3749">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7" name="Fußzeilenplatzhalter 6">
            <a:extLst>
              <a:ext uri="{FF2B5EF4-FFF2-40B4-BE49-F238E27FC236}">
                <a16:creationId xmlns:a16="http://schemas.microsoft.com/office/drawing/2014/main" id="{65A0CC2C-1A22-ACCD-F954-31305506A0DB}"/>
              </a:ext>
            </a:extLst>
          </p:cNvPr>
          <p:cNvSpPr>
            <a:spLocks noGrp="1"/>
          </p:cNvSpPr>
          <p:nvPr>
            <p:ph type="ftr" sz="quarter" idx="10"/>
          </p:nvPr>
        </p:nvSpPr>
        <p:spPr bwMode="gray"/>
        <p:txBody>
          <a:bodyPr/>
          <a:lstStyle/>
          <a:p>
            <a:r>
              <a:rPr lang="en-US"/>
              <a:t>Presentation title    |    ONLY FOR INTERNAL USE</a:t>
            </a:r>
          </a:p>
        </p:txBody>
      </p:sp>
      <p:sp>
        <p:nvSpPr>
          <p:cNvPr id="8" name="Foliennummernplatzhalter 7">
            <a:extLst>
              <a:ext uri="{FF2B5EF4-FFF2-40B4-BE49-F238E27FC236}">
                <a16:creationId xmlns:a16="http://schemas.microsoft.com/office/drawing/2014/main" id="{E7CA049A-FBC2-2652-22F7-C91C418B0F2E}"/>
              </a:ext>
            </a:extLst>
          </p:cNvPr>
          <p:cNvSpPr>
            <a:spLocks noGrp="1"/>
          </p:cNvSpPr>
          <p:nvPr>
            <p:ph type="sldNum" sz="quarter" idx="11"/>
          </p:nvPr>
        </p:nvSpPr>
        <p:spPr bwMode="gray"/>
        <p:txBody>
          <a:bodyPr/>
          <a:lstStyle/>
          <a:p>
            <a:fld id="{8FF9B0DE-3FEB-4AA0-B465-B80EF7C1333D}" type="slidenum">
              <a:rPr lang="en-US" smtClean="0"/>
              <a:pPr/>
              <a:t>‹#›</a:t>
            </a:fld>
            <a:endParaRPr lang="en-US"/>
          </a:p>
        </p:txBody>
      </p:sp>
      <p:sp>
        <p:nvSpPr>
          <p:cNvPr id="2" name="Rechteck 1">
            <a:extLst>
              <a:ext uri="{FF2B5EF4-FFF2-40B4-BE49-F238E27FC236}">
                <a16:creationId xmlns:a16="http://schemas.microsoft.com/office/drawing/2014/main" id="{3341D3C2-8E8C-C888-7E53-E3465CB0DDEB}"/>
              </a:ext>
            </a:extLst>
          </p:cNvPr>
          <p:cNvSpPr/>
          <p:nvPr userDrawn="1"/>
        </p:nvSpPr>
        <p:spPr bwMode="gray">
          <a:xfrm>
            <a:off x="479425" y="476250"/>
            <a:ext cx="11233150" cy="72000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r>
              <a:rPr lang="en-US" sz="2500" b="1">
                <a:solidFill>
                  <a:schemeClr val="bg2"/>
                </a:solidFill>
                <a:latin typeface="+mj-lt"/>
              </a:rPr>
              <a:t>Disclaimer</a:t>
            </a:r>
          </a:p>
        </p:txBody>
      </p:sp>
      <p:sp>
        <p:nvSpPr>
          <p:cNvPr id="6" name="Inhaltsplatzhalter 18">
            <a:extLst>
              <a:ext uri="{FF2B5EF4-FFF2-40B4-BE49-F238E27FC236}">
                <a16:creationId xmlns:a16="http://schemas.microsoft.com/office/drawing/2014/main" id="{DDE0E452-5F2C-BB59-8DE7-874CECE76ABE}"/>
              </a:ext>
            </a:extLst>
          </p:cNvPr>
          <p:cNvSpPr txBox="1">
            <a:spLocks/>
          </p:cNvSpPr>
          <p:nvPr userDrawn="1"/>
        </p:nvSpPr>
        <p:spPr bwMode="gray">
          <a:xfrm>
            <a:off x="479425" y="1916832"/>
            <a:ext cx="6120631" cy="3456384"/>
          </a:xfrm>
          <a:prstGeom prst="rect">
            <a:avLst/>
          </a:prstGeom>
        </p:spPr>
        <p:txBody>
          <a:bodyPr vert="horz" lIns="0" tIns="0" rIns="0" bIns="0" numCol="1" spcCol="288000" rtlCol="0">
            <a:noAutofit/>
          </a:bodyPr>
          <a:lstStyle>
            <a:lvl1pPr marL="216000" indent="-216000" algn="l" defTabSz="914400" rtl="0" eaLnBrk="1" latinLnBrk="0" hangingPunct="1">
              <a:lnSpc>
                <a:spcPct val="110000"/>
              </a:lnSpc>
              <a:spcBef>
                <a:spcPts val="0"/>
              </a:spcBef>
              <a:spcAft>
                <a:spcPts val="600"/>
              </a:spcAft>
              <a:buFont typeface="Arial" panose="020B0604020202020204" pitchFamily="34" charset="0"/>
              <a:buChar char="•"/>
              <a:defRPr sz="1600" b="0" kern="1200">
                <a:solidFill>
                  <a:schemeClr val="tx1"/>
                </a:solidFill>
                <a:latin typeface="+mn-lt"/>
                <a:ea typeface="+mn-ea"/>
                <a:cs typeface="+mn-cs"/>
              </a:defRPr>
            </a:lvl1pPr>
            <a:lvl2pPr marL="43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576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79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144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88000" indent="-142875"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6pPr>
            <a:lvl7pPr marL="432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7pPr>
            <a:lvl8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8pPr>
            <a:lvl9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9pPr>
          </a:lstStyle>
          <a:p>
            <a:pPr marL="0" indent="0" algn="l">
              <a:spcAft>
                <a:spcPts val="1200"/>
              </a:spcAft>
              <a:buFont typeface="Arial" panose="020B0604020202020204" pitchFamily="34" charset="0"/>
              <a:buNone/>
            </a:pPr>
            <a:r>
              <a:rPr lang="en-US" sz="1400"/>
              <a:t>This presentation and its contents are property of Boehringer Ingelheim and are, inter alia, protected by copyright law. Complete or partial passing on to third parties as well as copying, reproduction, publication or any other use by third parties is not permitted.</a:t>
            </a:r>
          </a:p>
        </p:txBody>
      </p:sp>
      <p:sp>
        <p:nvSpPr>
          <p:cNvPr id="10" name="Inhaltsplatzhalter 18">
            <a:extLst>
              <a:ext uri="{FF2B5EF4-FFF2-40B4-BE49-F238E27FC236}">
                <a16:creationId xmlns:a16="http://schemas.microsoft.com/office/drawing/2014/main" id="{7FF0A3E9-BBDF-2079-1E3B-71A2C0AF8B14}"/>
              </a:ext>
            </a:extLst>
          </p:cNvPr>
          <p:cNvSpPr txBox="1">
            <a:spLocks/>
          </p:cNvSpPr>
          <p:nvPr userDrawn="1"/>
        </p:nvSpPr>
        <p:spPr bwMode="gray">
          <a:xfrm>
            <a:off x="475503" y="5697252"/>
            <a:ext cx="8892000" cy="252698"/>
          </a:xfrm>
          <a:prstGeom prst="rect">
            <a:avLst/>
          </a:prstGeom>
        </p:spPr>
        <p:txBody>
          <a:bodyPr vert="horz" lIns="0" tIns="0" rIns="0" bIns="0" rtlCol="0">
            <a:noAutofit/>
          </a:bodyPr>
          <a:lstStyle>
            <a:lvl1pPr marL="216000" indent="-216000" algn="l" defTabSz="914400" rtl="0" eaLnBrk="1" latinLnBrk="0" hangingPunct="1">
              <a:lnSpc>
                <a:spcPct val="110000"/>
              </a:lnSpc>
              <a:spcBef>
                <a:spcPts val="0"/>
              </a:spcBef>
              <a:spcAft>
                <a:spcPts val="600"/>
              </a:spcAft>
              <a:buFont typeface="Arial" panose="020B0604020202020204" pitchFamily="34" charset="0"/>
              <a:buChar char="•"/>
              <a:defRPr sz="1600" b="0" kern="1200">
                <a:solidFill>
                  <a:schemeClr val="tx1"/>
                </a:solidFill>
                <a:latin typeface="+mn-lt"/>
                <a:ea typeface="+mn-ea"/>
                <a:cs typeface="+mn-cs"/>
              </a:defRPr>
            </a:lvl1pPr>
            <a:lvl2pPr marL="43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576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79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144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88000" indent="-142875"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6pPr>
            <a:lvl7pPr marL="432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7pPr>
            <a:lvl8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8pPr>
            <a:lvl9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9pPr>
          </a:lstStyle>
          <a:p>
            <a:pPr marL="0" indent="0">
              <a:buFont typeface="Arial" panose="020B0604020202020204" pitchFamily="34" charset="0"/>
              <a:buNone/>
            </a:pPr>
            <a:r>
              <a:rPr lang="en-US" sz="1400"/>
              <a:t> </a:t>
            </a:r>
          </a:p>
        </p:txBody>
      </p:sp>
      <p:sp>
        <p:nvSpPr>
          <p:cNvPr id="11" name="Inhaltsplatzhalter 18">
            <a:extLst>
              <a:ext uri="{FF2B5EF4-FFF2-40B4-BE49-F238E27FC236}">
                <a16:creationId xmlns:a16="http://schemas.microsoft.com/office/drawing/2014/main" id="{74AA0B8D-5EC8-118E-FABE-831281106603}"/>
              </a:ext>
            </a:extLst>
          </p:cNvPr>
          <p:cNvSpPr txBox="1">
            <a:spLocks/>
          </p:cNvSpPr>
          <p:nvPr userDrawn="1"/>
        </p:nvSpPr>
        <p:spPr bwMode="gray">
          <a:xfrm>
            <a:off x="475503" y="1412875"/>
            <a:ext cx="5436555" cy="180020"/>
          </a:xfrm>
          <a:prstGeom prst="rect">
            <a:avLst/>
          </a:prstGeom>
        </p:spPr>
        <p:txBody>
          <a:bodyPr vert="horz" lIns="0" tIns="0" rIns="0" bIns="0" rtlCol="0" anchor="b" anchorCtr="0">
            <a:noAutofit/>
          </a:bodyPr>
          <a:lstStyle>
            <a:lvl1pPr marL="216000" indent="-216000" algn="l" defTabSz="914400" rtl="0" eaLnBrk="1" latinLnBrk="0" hangingPunct="1">
              <a:lnSpc>
                <a:spcPct val="110000"/>
              </a:lnSpc>
              <a:spcBef>
                <a:spcPts val="0"/>
              </a:spcBef>
              <a:spcAft>
                <a:spcPts val="600"/>
              </a:spcAft>
              <a:buFont typeface="Arial" panose="020B0604020202020204" pitchFamily="34" charset="0"/>
              <a:buChar char="•"/>
              <a:defRPr sz="1600" b="0" kern="1200">
                <a:solidFill>
                  <a:schemeClr val="tx1"/>
                </a:solidFill>
                <a:latin typeface="+mn-lt"/>
                <a:ea typeface="+mn-ea"/>
                <a:cs typeface="+mn-cs"/>
              </a:defRPr>
            </a:lvl1pPr>
            <a:lvl2pPr marL="43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576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79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144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88000" indent="-142875"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6pPr>
            <a:lvl7pPr marL="432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7pPr>
            <a:lvl8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8pPr>
            <a:lvl9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9pPr>
          </a:lstStyle>
          <a:p>
            <a:pPr marL="0" indent="0" algn="l">
              <a:buFont typeface="Arial" panose="020B0604020202020204" pitchFamily="34" charset="0"/>
              <a:buNone/>
            </a:pPr>
            <a:r>
              <a:rPr lang="en-US" sz="900"/>
              <a:t>© </a:t>
            </a:r>
            <a:fld id="{2F99CDBD-C73A-474F-91D2-EC8081FF32A1}" type="datetimeyyyy">
              <a:rPr lang="en-US" sz="900" smtClean="0"/>
              <a:t>2024</a:t>
            </a:fld>
            <a:r>
              <a:rPr lang="en-US" sz="900"/>
              <a:t> Boehringer Ingelheim International GmbH. All rights reserved.</a:t>
            </a:r>
          </a:p>
        </p:txBody>
      </p:sp>
    </p:spTree>
    <p:extLst>
      <p:ext uri="{BB962C8B-B14F-4D97-AF65-F5344CB8AC3E}">
        <p14:creationId xmlns:p14="http://schemas.microsoft.com/office/powerpoint/2010/main" val="2514480813"/>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bright)">
    <p:bg bwMode="gray">
      <p:bgPr>
        <a:solidFill>
          <a:schemeClr val="tx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bwMode="gray">
          <a:xfrm>
            <a:off x="479425" y="2637000"/>
            <a:ext cx="8280755" cy="1584000"/>
          </a:xfrm>
        </p:spPr>
        <p:txBody>
          <a:bodyPr anchor="b"/>
          <a:lstStyle>
            <a:lvl1pPr algn="l">
              <a:defRPr sz="4800" b="1" i="0" baseline="0">
                <a:solidFill>
                  <a:schemeClr val="bg2"/>
                </a:solidFill>
                <a:latin typeface="+mj-lt"/>
                <a:ea typeface="Meiryo UI" panose="020B0604030504040204" pitchFamily="50" charset="-128"/>
              </a:defRPr>
            </a:lvl1pPr>
          </a:lstStyle>
          <a:p>
            <a:r>
              <a:rPr lang="en-US"/>
              <a:t>Presentation title</a:t>
            </a:r>
          </a:p>
        </p:txBody>
      </p:sp>
      <p:sp>
        <p:nvSpPr>
          <p:cNvPr id="3" name="Untertitel 2"/>
          <p:cNvSpPr>
            <a:spLocks noGrp="1"/>
          </p:cNvSpPr>
          <p:nvPr>
            <p:ph type="subTitle" idx="1" hasCustomPrompt="1"/>
          </p:nvPr>
        </p:nvSpPr>
        <p:spPr bwMode="gray">
          <a:xfrm>
            <a:off x="479425" y="4437120"/>
            <a:ext cx="8281375" cy="936000"/>
          </a:xfrm>
        </p:spPr>
        <p:txBody>
          <a:bodyPr/>
          <a:lstStyle>
            <a:lvl1pPr marL="0" indent="0" algn="l">
              <a:lnSpc>
                <a:spcPct val="100000"/>
              </a:lnSpc>
              <a:spcBef>
                <a:spcPts val="0"/>
              </a:spcBef>
              <a:spcAft>
                <a:spcPts val="2400"/>
              </a:spcAft>
              <a:buFont typeface="Arial" panose="020B0604020202020204" pitchFamily="34" charset="0"/>
              <a:buNone/>
              <a:defRPr sz="2400" b="0" baseline="0">
                <a:solidFill>
                  <a:schemeClr val="bg2"/>
                </a:solidFill>
                <a:latin typeface="+mj-lt"/>
                <a:ea typeface="Meiryo UI" panose="020B0604030504040204" pitchFamily="50" charset="-128"/>
              </a:defRPr>
            </a:lvl1pPr>
            <a:lvl2pPr marL="0" indent="0" algn="l">
              <a:lnSpc>
                <a:spcPct val="100000"/>
              </a:lnSpc>
              <a:spcBef>
                <a:spcPts val="0"/>
              </a:spcBef>
              <a:spcAft>
                <a:spcPts val="0"/>
              </a:spcAft>
              <a:buFont typeface="Arial" panose="020B0604020202020204" pitchFamily="34" charset="0"/>
              <a:buNone/>
              <a:defRPr sz="1600" b="0" baseline="0">
                <a:solidFill>
                  <a:schemeClr val="bg2"/>
                </a:solidFill>
                <a:ea typeface="Meiryo UI" panose="020B0604030504040204" pitchFamily="50" charset="-128"/>
              </a:defRPr>
            </a:lvl2pPr>
            <a:lvl3pPr marL="0" indent="0" algn="l">
              <a:lnSpc>
                <a:spcPct val="100000"/>
              </a:lnSpc>
              <a:spcBef>
                <a:spcPts val="0"/>
              </a:spcBef>
              <a:spcAft>
                <a:spcPts val="0"/>
              </a:spcAft>
              <a:buFont typeface="Arial" panose="020B0604020202020204" pitchFamily="34" charset="0"/>
              <a:buNone/>
              <a:defRPr sz="1600" b="0">
                <a:solidFill>
                  <a:schemeClr val="bg2"/>
                </a:solidFill>
              </a:defRPr>
            </a:lvl3pPr>
            <a:lvl4pPr marL="0" indent="0" algn="l">
              <a:lnSpc>
                <a:spcPct val="100000"/>
              </a:lnSpc>
              <a:spcBef>
                <a:spcPts val="0"/>
              </a:spcBef>
              <a:spcAft>
                <a:spcPts val="0"/>
              </a:spcAft>
              <a:buFont typeface="Arial" panose="020B0604020202020204" pitchFamily="34" charset="0"/>
              <a:buNone/>
              <a:defRPr sz="1600" b="0">
                <a:solidFill>
                  <a:schemeClr val="bg2"/>
                </a:solidFill>
              </a:defRPr>
            </a:lvl4pPr>
            <a:lvl5pPr marL="0" indent="0" algn="l">
              <a:lnSpc>
                <a:spcPct val="100000"/>
              </a:lnSpc>
              <a:spcBef>
                <a:spcPts val="0"/>
              </a:spcBef>
              <a:spcAft>
                <a:spcPts val="0"/>
              </a:spcAft>
              <a:buFont typeface="Arial" panose="020B0604020202020204" pitchFamily="34" charset="0"/>
              <a:buNone/>
              <a:defRPr sz="1600" b="0">
                <a:solidFill>
                  <a:schemeClr val="bg2"/>
                </a:solidFill>
              </a:defRPr>
            </a:lvl5pPr>
            <a:lvl6pPr marL="0" indent="0" algn="l">
              <a:lnSpc>
                <a:spcPct val="100000"/>
              </a:lnSpc>
              <a:spcBef>
                <a:spcPts val="0"/>
              </a:spcBef>
              <a:spcAft>
                <a:spcPts val="0"/>
              </a:spcAft>
              <a:buFont typeface="Arial" panose="020B0604020202020204" pitchFamily="34" charset="0"/>
              <a:buNone/>
              <a:defRPr sz="1600" b="0">
                <a:solidFill>
                  <a:schemeClr val="bg2"/>
                </a:solidFill>
              </a:defRPr>
            </a:lvl6pPr>
            <a:lvl7pPr marL="0" indent="0" algn="l">
              <a:lnSpc>
                <a:spcPct val="100000"/>
              </a:lnSpc>
              <a:spcBef>
                <a:spcPts val="0"/>
              </a:spcBef>
              <a:spcAft>
                <a:spcPts val="0"/>
              </a:spcAft>
              <a:buFont typeface="Arial" panose="020B0604020202020204" pitchFamily="34" charset="0"/>
              <a:buNone/>
              <a:defRPr sz="1600" b="0">
                <a:solidFill>
                  <a:schemeClr val="bg2"/>
                </a:solidFill>
              </a:defRPr>
            </a:lvl7pPr>
            <a:lvl8pPr marL="0" indent="0" algn="l">
              <a:lnSpc>
                <a:spcPct val="100000"/>
              </a:lnSpc>
              <a:spcBef>
                <a:spcPts val="0"/>
              </a:spcBef>
              <a:spcAft>
                <a:spcPts val="0"/>
              </a:spcAft>
              <a:buFont typeface="Arial" panose="020B0604020202020204" pitchFamily="34" charset="0"/>
              <a:buNone/>
              <a:defRPr sz="1600" b="0">
                <a:solidFill>
                  <a:schemeClr val="bg2"/>
                </a:solidFill>
              </a:defRPr>
            </a:lvl8pPr>
            <a:lvl9pPr marL="0" indent="0" algn="l">
              <a:lnSpc>
                <a:spcPct val="100000"/>
              </a:lnSpc>
              <a:spcBef>
                <a:spcPts val="0"/>
              </a:spcBef>
              <a:spcAft>
                <a:spcPts val="0"/>
              </a:spcAft>
              <a:buFont typeface="Arial" panose="020B0604020202020204" pitchFamily="34" charset="0"/>
              <a:buNone/>
              <a:defRPr sz="1600" b="0">
                <a:solidFill>
                  <a:schemeClr val="bg2"/>
                </a:solidFill>
              </a:defRPr>
            </a:lvl9pPr>
          </a:lstStyle>
          <a:p>
            <a:r>
              <a:rPr lang="en-US"/>
              <a:t>Subtitle of the presentation</a:t>
            </a:r>
          </a:p>
          <a:p>
            <a:pPr lvl="1"/>
            <a:r>
              <a:rPr lang="en-US"/>
              <a:t>Author | Date | Place</a:t>
            </a:r>
          </a:p>
        </p:txBody>
      </p:sp>
      <p:sp>
        <p:nvSpPr>
          <p:cNvPr id="10" name="Rechteck 9">
            <a:extLst>
              <a:ext uri="{FF2B5EF4-FFF2-40B4-BE49-F238E27FC236}">
                <a16:creationId xmlns:a16="http://schemas.microsoft.com/office/drawing/2014/main" id="{9B0B3083-709D-1FC7-BFBA-C4F2D3257FEE}"/>
              </a:ext>
              <a:ext uri="{C183D7F6-B498-43B3-948B-1728B52AA6E4}">
                <adec:decorative xmlns:adec="http://schemas.microsoft.com/office/drawing/2017/decorative" val="1"/>
              </a:ext>
            </a:extLst>
          </p:cNvPr>
          <p:cNvSpPr/>
          <p:nvPr userDrawn="1"/>
        </p:nvSpPr>
        <p:spPr bwMode="gray">
          <a:xfrm>
            <a:off x="0" y="5706000"/>
            <a:ext cx="9360000" cy="1152000"/>
          </a:xfrm>
          <a:prstGeom prst="rect">
            <a:avLst/>
          </a:prstGeom>
          <a:solidFill>
            <a:schemeClr val="tx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aseline="0">
              <a:solidFill>
                <a:schemeClr val="tx1"/>
              </a:solidFill>
              <a:ea typeface="Meiryo UI" panose="020B0604030504040204" pitchFamily="50" charset="-128"/>
            </a:endParaRPr>
          </a:p>
        </p:txBody>
      </p:sp>
      <p:pic>
        <p:nvPicPr>
          <p:cNvPr id="8" name="Grafik 7">
            <a:extLst>
              <a:ext uri="{FF2B5EF4-FFF2-40B4-BE49-F238E27FC236}">
                <a16:creationId xmlns:a16="http://schemas.microsoft.com/office/drawing/2014/main" id="{6DB32D28-99E6-CEDB-1308-E8AA86413B9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8800" y="476672"/>
            <a:ext cx="1645200" cy="496608"/>
          </a:xfrm>
          <a:prstGeom prst="rect">
            <a:avLst/>
          </a:prstGeom>
        </p:spPr>
      </p:pic>
      <p:pic>
        <p:nvPicPr>
          <p:cNvPr id="9" name="Grafik 8">
            <a:extLst>
              <a:ext uri="{FF2B5EF4-FFF2-40B4-BE49-F238E27FC236}">
                <a16:creationId xmlns:a16="http://schemas.microsoft.com/office/drawing/2014/main" id="{B239B802-036F-AAEA-0DFE-B625A130C1D2}"/>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bwMode="gray">
          <a:xfrm>
            <a:off x="10094400" y="6166372"/>
            <a:ext cx="1620000" cy="214956"/>
          </a:xfrm>
          <a:prstGeom prst="rect">
            <a:avLst/>
          </a:prstGeom>
        </p:spPr>
      </p:pic>
      <p:sp>
        <p:nvSpPr>
          <p:cNvPr id="4" name="Fußzeilenplatzhalter 3">
            <a:extLst>
              <a:ext uri="{FF2B5EF4-FFF2-40B4-BE49-F238E27FC236}">
                <a16:creationId xmlns:a16="http://schemas.microsoft.com/office/drawing/2014/main" id="{584603D0-3740-CB40-9C94-D226811D1CE4}"/>
              </a:ext>
            </a:extLst>
          </p:cNvPr>
          <p:cNvSpPr>
            <a:spLocks noGrp="1"/>
          </p:cNvSpPr>
          <p:nvPr>
            <p:ph type="ftr" sz="quarter" idx="19"/>
          </p:nvPr>
        </p:nvSpPr>
        <p:spPr bwMode="gray">
          <a:xfrm>
            <a:off x="479936" y="6165328"/>
            <a:ext cx="5040000" cy="216000"/>
          </a:xfrm>
        </p:spPr>
        <p:txBody>
          <a:bodyPr/>
          <a:lstStyle>
            <a:lvl1pPr algn="l">
              <a:defRPr baseline="0">
                <a:ea typeface="Meiryo UI" panose="020B0604030504040204" pitchFamily="50" charset="-128"/>
              </a:defRPr>
            </a:lvl1pPr>
          </a:lstStyle>
          <a:p>
            <a:r>
              <a:rPr lang="en-US"/>
              <a:t>ONLY FOR INTERNAL USE</a:t>
            </a:r>
          </a:p>
        </p:txBody>
      </p:sp>
    </p:spTree>
    <p:extLst>
      <p:ext uri="{BB962C8B-B14F-4D97-AF65-F5344CB8AC3E}">
        <p14:creationId xmlns:p14="http://schemas.microsoft.com/office/powerpoint/2010/main" val="2462317732"/>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dark)">
    <p:bg bwMode="gray">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bwMode="gray">
          <a:xfrm>
            <a:off x="479425" y="2637000"/>
            <a:ext cx="8280755" cy="1584000"/>
          </a:xfrm>
        </p:spPr>
        <p:txBody>
          <a:bodyPr anchor="b"/>
          <a:lstStyle>
            <a:lvl1pPr algn="l">
              <a:defRPr sz="4800" b="1" i="0" baseline="0">
                <a:solidFill>
                  <a:schemeClr val="tx2"/>
                </a:solidFill>
                <a:latin typeface="+mj-lt"/>
                <a:ea typeface="Meiryo UI" panose="020B0604030504040204" pitchFamily="50" charset="-128"/>
              </a:defRPr>
            </a:lvl1pPr>
          </a:lstStyle>
          <a:p>
            <a:r>
              <a:rPr lang="en-US"/>
              <a:t>Presentation title</a:t>
            </a:r>
          </a:p>
        </p:txBody>
      </p:sp>
      <p:sp>
        <p:nvSpPr>
          <p:cNvPr id="3" name="Untertitel 2"/>
          <p:cNvSpPr>
            <a:spLocks noGrp="1"/>
          </p:cNvSpPr>
          <p:nvPr>
            <p:ph type="subTitle" idx="1" hasCustomPrompt="1"/>
          </p:nvPr>
        </p:nvSpPr>
        <p:spPr bwMode="gray">
          <a:xfrm>
            <a:off x="479425" y="4437120"/>
            <a:ext cx="8281375" cy="936000"/>
          </a:xfrm>
        </p:spPr>
        <p:txBody>
          <a:bodyPr/>
          <a:lstStyle>
            <a:lvl1pPr marL="0" indent="0" algn="l">
              <a:lnSpc>
                <a:spcPct val="100000"/>
              </a:lnSpc>
              <a:spcBef>
                <a:spcPts val="0"/>
              </a:spcBef>
              <a:spcAft>
                <a:spcPts val="2400"/>
              </a:spcAft>
              <a:buFont typeface="Arial" panose="020B0604020202020204" pitchFamily="34" charset="0"/>
              <a:buNone/>
              <a:defRPr sz="2400" b="0" baseline="0">
                <a:solidFill>
                  <a:schemeClr val="bg1"/>
                </a:solidFill>
                <a:latin typeface="+mj-lt"/>
                <a:ea typeface="Meiryo UI" panose="020B0604030504040204" pitchFamily="50" charset="-128"/>
              </a:defRPr>
            </a:lvl1pPr>
            <a:lvl2pPr marL="0" indent="0" algn="l">
              <a:lnSpc>
                <a:spcPct val="100000"/>
              </a:lnSpc>
              <a:spcBef>
                <a:spcPts val="0"/>
              </a:spcBef>
              <a:spcAft>
                <a:spcPts val="0"/>
              </a:spcAft>
              <a:buFont typeface="Arial" panose="020B0604020202020204" pitchFamily="34" charset="0"/>
              <a:buNone/>
              <a:defRPr sz="1600" b="0" baseline="0">
                <a:solidFill>
                  <a:schemeClr val="bg1"/>
                </a:solidFill>
                <a:ea typeface="Meiryo UI" panose="020B0604030504040204" pitchFamily="50" charset="-128"/>
              </a:defRPr>
            </a:lvl2pPr>
            <a:lvl3pPr marL="0" indent="0" algn="l">
              <a:lnSpc>
                <a:spcPct val="100000"/>
              </a:lnSpc>
              <a:spcBef>
                <a:spcPts val="0"/>
              </a:spcBef>
              <a:spcAft>
                <a:spcPts val="0"/>
              </a:spcAft>
              <a:buFont typeface="Arial" panose="020B0604020202020204" pitchFamily="34" charset="0"/>
              <a:buNone/>
              <a:defRPr sz="1600" b="0">
                <a:solidFill>
                  <a:schemeClr val="bg1"/>
                </a:solidFill>
              </a:defRPr>
            </a:lvl3pPr>
            <a:lvl4pPr marL="0" indent="0" algn="l">
              <a:lnSpc>
                <a:spcPct val="100000"/>
              </a:lnSpc>
              <a:spcBef>
                <a:spcPts val="0"/>
              </a:spcBef>
              <a:spcAft>
                <a:spcPts val="0"/>
              </a:spcAft>
              <a:buFont typeface="Arial" panose="020B0604020202020204" pitchFamily="34" charset="0"/>
              <a:buNone/>
              <a:defRPr sz="1600" b="0">
                <a:solidFill>
                  <a:schemeClr val="bg1"/>
                </a:solidFill>
              </a:defRPr>
            </a:lvl4pPr>
            <a:lvl5pPr marL="0" indent="0" algn="l">
              <a:lnSpc>
                <a:spcPct val="100000"/>
              </a:lnSpc>
              <a:spcBef>
                <a:spcPts val="0"/>
              </a:spcBef>
              <a:spcAft>
                <a:spcPts val="0"/>
              </a:spcAft>
              <a:buFont typeface="Arial" panose="020B0604020202020204" pitchFamily="34" charset="0"/>
              <a:buNone/>
              <a:defRPr sz="1600" b="0">
                <a:solidFill>
                  <a:schemeClr val="bg1"/>
                </a:solidFill>
              </a:defRPr>
            </a:lvl5pPr>
            <a:lvl6pPr marL="0" indent="0" algn="l">
              <a:lnSpc>
                <a:spcPct val="100000"/>
              </a:lnSpc>
              <a:spcBef>
                <a:spcPts val="0"/>
              </a:spcBef>
              <a:spcAft>
                <a:spcPts val="0"/>
              </a:spcAft>
              <a:buFont typeface="Arial" panose="020B0604020202020204" pitchFamily="34" charset="0"/>
              <a:buNone/>
              <a:defRPr sz="1600" b="0">
                <a:solidFill>
                  <a:schemeClr val="bg1"/>
                </a:solidFill>
              </a:defRPr>
            </a:lvl6pPr>
            <a:lvl7pPr marL="0" indent="0" algn="l">
              <a:lnSpc>
                <a:spcPct val="100000"/>
              </a:lnSpc>
              <a:spcBef>
                <a:spcPts val="0"/>
              </a:spcBef>
              <a:spcAft>
                <a:spcPts val="0"/>
              </a:spcAft>
              <a:buFont typeface="Arial" panose="020B0604020202020204" pitchFamily="34" charset="0"/>
              <a:buNone/>
              <a:defRPr sz="1600" b="0">
                <a:solidFill>
                  <a:schemeClr val="bg1"/>
                </a:solidFill>
              </a:defRPr>
            </a:lvl7pPr>
            <a:lvl8pPr marL="0" indent="0" algn="l">
              <a:lnSpc>
                <a:spcPct val="100000"/>
              </a:lnSpc>
              <a:spcBef>
                <a:spcPts val="0"/>
              </a:spcBef>
              <a:spcAft>
                <a:spcPts val="0"/>
              </a:spcAft>
              <a:buFont typeface="Arial" panose="020B0604020202020204" pitchFamily="34" charset="0"/>
              <a:buNone/>
              <a:defRPr sz="1600" b="0">
                <a:solidFill>
                  <a:schemeClr val="bg1"/>
                </a:solidFill>
              </a:defRPr>
            </a:lvl8pPr>
            <a:lvl9pPr marL="0" indent="0" algn="l">
              <a:lnSpc>
                <a:spcPct val="100000"/>
              </a:lnSpc>
              <a:spcBef>
                <a:spcPts val="0"/>
              </a:spcBef>
              <a:spcAft>
                <a:spcPts val="0"/>
              </a:spcAft>
              <a:buFont typeface="Arial" panose="020B0604020202020204" pitchFamily="34" charset="0"/>
              <a:buNone/>
              <a:defRPr sz="1600" b="0">
                <a:solidFill>
                  <a:schemeClr val="bg1"/>
                </a:solidFill>
              </a:defRPr>
            </a:lvl9pPr>
          </a:lstStyle>
          <a:p>
            <a:r>
              <a:rPr lang="en-US"/>
              <a:t>Subtitle of the presentation</a:t>
            </a:r>
          </a:p>
          <a:p>
            <a:pPr lvl="1"/>
            <a:r>
              <a:rPr lang="en-US"/>
              <a:t>Author | Date | Place</a:t>
            </a:r>
          </a:p>
        </p:txBody>
      </p:sp>
      <p:sp>
        <p:nvSpPr>
          <p:cNvPr id="10" name="Rechteck 9">
            <a:extLst>
              <a:ext uri="{FF2B5EF4-FFF2-40B4-BE49-F238E27FC236}">
                <a16:creationId xmlns:a16="http://schemas.microsoft.com/office/drawing/2014/main" id="{9B0B3083-709D-1FC7-BFBA-C4F2D3257FEE}"/>
              </a:ext>
              <a:ext uri="{C183D7F6-B498-43B3-948B-1728B52AA6E4}">
                <adec:decorative xmlns:adec="http://schemas.microsoft.com/office/drawing/2017/decorative" val="1"/>
              </a:ext>
            </a:extLst>
          </p:cNvPr>
          <p:cNvSpPr/>
          <p:nvPr userDrawn="1"/>
        </p:nvSpPr>
        <p:spPr bwMode="gray">
          <a:xfrm>
            <a:off x="0" y="5706000"/>
            <a:ext cx="9360000" cy="115200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aseline="0">
              <a:solidFill>
                <a:schemeClr val="tx1"/>
              </a:solidFill>
              <a:ea typeface="Meiryo UI" panose="020B0604030504040204" pitchFamily="50" charset="-128"/>
            </a:endParaRPr>
          </a:p>
        </p:txBody>
      </p:sp>
      <p:pic>
        <p:nvPicPr>
          <p:cNvPr id="8" name="Grafik 7">
            <a:extLst>
              <a:ext uri="{FF2B5EF4-FFF2-40B4-BE49-F238E27FC236}">
                <a16:creationId xmlns:a16="http://schemas.microsoft.com/office/drawing/2014/main" id="{6DB32D28-99E6-CEDB-1308-E8AA86413B9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8800" y="476672"/>
            <a:ext cx="1645200" cy="496608"/>
          </a:xfrm>
          <a:prstGeom prst="rect">
            <a:avLst/>
          </a:prstGeom>
        </p:spPr>
      </p:pic>
      <p:pic>
        <p:nvPicPr>
          <p:cNvPr id="9" name="Grafik 8">
            <a:extLst>
              <a:ext uri="{FF2B5EF4-FFF2-40B4-BE49-F238E27FC236}">
                <a16:creationId xmlns:a16="http://schemas.microsoft.com/office/drawing/2014/main" id="{B239B802-036F-AAEA-0DFE-B625A130C1D2}"/>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bwMode="gray">
          <a:xfrm>
            <a:off x="10094400" y="6166372"/>
            <a:ext cx="1620000" cy="214956"/>
          </a:xfrm>
          <a:prstGeom prst="rect">
            <a:avLst/>
          </a:prstGeom>
        </p:spPr>
      </p:pic>
      <p:sp>
        <p:nvSpPr>
          <p:cNvPr id="4" name="Fußzeilenplatzhalter 3">
            <a:extLst>
              <a:ext uri="{FF2B5EF4-FFF2-40B4-BE49-F238E27FC236}">
                <a16:creationId xmlns:a16="http://schemas.microsoft.com/office/drawing/2014/main" id="{584603D0-3740-CB40-9C94-D226811D1CE4}"/>
              </a:ext>
            </a:extLst>
          </p:cNvPr>
          <p:cNvSpPr>
            <a:spLocks noGrp="1"/>
          </p:cNvSpPr>
          <p:nvPr>
            <p:ph type="ftr" sz="quarter" idx="19"/>
          </p:nvPr>
        </p:nvSpPr>
        <p:spPr bwMode="gray">
          <a:xfrm>
            <a:off x="479936" y="6165328"/>
            <a:ext cx="5040000" cy="216000"/>
          </a:xfrm>
        </p:spPr>
        <p:txBody>
          <a:bodyPr/>
          <a:lstStyle>
            <a:lvl1pPr algn="l">
              <a:defRPr baseline="0">
                <a:solidFill>
                  <a:schemeClr val="bg1"/>
                </a:solidFill>
                <a:ea typeface="Meiryo UI" panose="020B0604030504040204" pitchFamily="50" charset="-128"/>
              </a:defRPr>
            </a:lvl1pPr>
          </a:lstStyle>
          <a:p>
            <a:r>
              <a:rPr lang="en-US"/>
              <a:t>ONLY FOR INTERNAL USE</a:t>
            </a:r>
          </a:p>
        </p:txBody>
      </p:sp>
    </p:spTree>
    <p:extLst>
      <p:ext uri="{BB962C8B-B14F-4D97-AF65-F5344CB8AC3E}">
        <p14:creationId xmlns:p14="http://schemas.microsoft.com/office/powerpoint/2010/main" val="2585834483"/>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lide image (dark)">
    <p:bg>
      <p:bgPr>
        <a:solidFill>
          <a:schemeClr val="bg2"/>
        </a:solidFill>
        <a:effectLst/>
      </p:bgPr>
    </p:bg>
    <p:spTree>
      <p:nvGrpSpPr>
        <p:cNvPr id="1" name=""/>
        <p:cNvGrpSpPr/>
        <p:nvPr/>
      </p:nvGrpSpPr>
      <p:grpSpPr>
        <a:xfrm>
          <a:off x="0" y="0"/>
          <a:ext cx="0" cy="0"/>
          <a:chOff x="0" y="0"/>
          <a:chExt cx="0" cy="0"/>
        </a:xfrm>
      </p:grpSpPr>
      <p:sp>
        <p:nvSpPr>
          <p:cNvPr id="11" name="Bildplatzhalter 10">
            <a:extLst>
              <a:ext uri="{FF2B5EF4-FFF2-40B4-BE49-F238E27FC236}">
                <a16:creationId xmlns:a16="http://schemas.microsoft.com/office/drawing/2014/main" id="{E497B016-C9FA-B4F6-C161-98540A473741}"/>
              </a:ext>
            </a:extLst>
          </p:cNvPr>
          <p:cNvSpPr>
            <a:spLocks noGrp="1"/>
          </p:cNvSpPr>
          <p:nvPr>
            <p:ph type="pic" sz="quarter" idx="10" hasCustomPrompt="1"/>
          </p:nvPr>
        </p:nvSpPr>
        <p:spPr bwMode="ltGray">
          <a:xfrm>
            <a:off x="0" y="0"/>
            <a:ext cx="12192000"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bg1"/>
                </a:solidFill>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solidFill>
                  <a:schemeClr val="bg1"/>
                </a:solidFill>
              </a:defRPr>
            </a:lvl3pPr>
            <a:lvl4pPr marL="0" indent="0" algn="ctr">
              <a:spcBef>
                <a:spcPts val="0"/>
              </a:spcBef>
              <a:spcAft>
                <a:spcPts val="0"/>
              </a:spcAft>
              <a:buFontTx/>
              <a:buNone/>
              <a:tabLst/>
              <a:defRPr sz="1200" b="0">
                <a:solidFill>
                  <a:schemeClr val="bg1"/>
                </a:solidFill>
              </a:defRPr>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solidFill>
                  <a:schemeClr val="bg1"/>
                </a:solidFill>
              </a:defRPr>
            </a:lvl7pPr>
            <a:lvl8pPr marL="0" indent="0" algn="ctr">
              <a:spcBef>
                <a:spcPts val="0"/>
              </a:spcBef>
              <a:spcAft>
                <a:spcPts val="0"/>
              </a:spcAft>
              <a:buFontTx/>
              <a:buNone/>
              <a:tabLst/>
              <a:defRPr sz="1200" b="0">
                <a:solidFill>
                  <a:schemeClr val="bg1"/>
                </a:solidFill>
              </a:defRPr>
            </a:lvl8pPr>
            <a:lvl9pPr marL="0" indent="0" algn="ctr">
              <a:spcBef>
                <a:spcPts val="0"/>
              </a:spcBef>
              <a:spcAft>
                <a:spcPts val="0"/>
              </a:spcAft>
              <a:buFontTx/>
              <a:buNone/>
              <a:tabLst/>
              <a:defRPr sz="1200" b="0">
                <a:solidFill>
                  <a:schemeClr val="bg1"/>
                </a:solidFill>
              </a:defRPr>
            </a:lvl9pPr>
          </a:lstStyle>
          <a:p>
            <a:r>
              <a:rPr lang="en-US"/>
              <a:t>Add picture</a:t>
            </a:r>
          </a:p>
        </p:txBody>
      </p:sp>
      <p:sp>
        <p:nvSpPr>
          <p:cNvPr id="2" name="Titel 1"/>
          <p:cNvSpPr>
            <a:spLocks noGrp="1"/>
          </p:cNvSpPr>
          <p:nvPr>
            <p:ph type="ctrTitle" hasCustomPrompt="1"/>
          </p:nvPr>
        </p:nvSpPr>
        <p:spPr bwMode="gray">
          <a:xfrm>
            <a:off x="479426" y="2637000"/>
            <a:ext cx="7272338" cy="1584000"/>
          </a:xfrm>
        </p:spPr>
        <p:txBody>
          <a:bodyPr anchor="b"/>
          <a:lstStyle>
            <a:lvl1pPr algn="l">
              <a:defRPr sz="4800" b="1" i="0" baseline="0">
                <a:solidFill>
                  <a:schemeClr val="bg1"/>
                </a:solidFill>
                <a:latin typeface="+mj-lt"/>
              </a:defRPr>
            </a:lvl1pPr>
          </a:lstStyle>
          <a:p>
            <a:r>
              <a:rPr lang="en-US"/>
              <a:t>Presentation title</a:t>
            </a:r>
          </a:p>
        </p:txBody>
      </p:sp>
      <p:sp>
        <p:nvSpPr>
          <p:cNvPr id="3" name="Untertitel 2"/>
          <p:cNvSpPr>
            <a:spLocks noGrp="1"/>
          </p:cNvSpPr>
          <p:nvPr>
            <p:ph type="subTitle" idx="1" hasCustomPrompt="1"/>
          </p:nvPr>
        </p:nvSpPr>
        <p:spPr bwMode="gray">
          <a:xfrm>
            <a:off x="479426" y="4437120"/>
            <a:ext cx="7272928" cy="936000"/>
          </a:xfrm>
        </p:spPr>
        <p:txBody>
          <a:bodyPr/>
          <a:lstStyle>
            <a:lvl1pPr marL="0" indent="0" algn="l">
              <a:lnSpc>
                <a:spcPct val="100000"/>
              </a:lnSpc>
              <a:spcBef>
                <a:spcPts val="0"/>
              </a:spcBef>
              <a:spcAft>
                <a:spcPts val="2400"/>
              </a:spcAft>
              <a:buFont typeface="Arial" panose="020B0604020202020204" pitchFamily="34" charset="0"/>
              <a:buNone/>
              <a:defRPr sz="2400" b="0" baseline="0">
                <a:solidFill>
                  <a:schemeClr val="bg1"/>
                </a:solidFill>
                <a:latin typeface="+mj-lt"/>
              </a:defRPr>
            </a:lvl1pPr>
            <a:lvl2pPr marL="0" indent="0" algn="l">
              <a:lnSpc>
                <a:spcPct val="100000"/>
              </a:lnSpc>
              <a:spcBef>
                <a:spcPts val="0"/>
              </a:spcBef>
              <a:spcAft>
                <a:spcPts val="0"/>
              </a:spcAft>
              <a:buFont typeface="Arial" panose="020B0604020202020204" pitchFamily="34" charset="0"/>
              <a:buNone/>
              <a:defRPr sz="1600" b="0" baseline="0">
                <a:solidFill>
                  <a:schemeClr val="bg1"/>
                </a:solidFill>
              </a:defRPr>
            </a:lvl2pPr>
            <a:lvl3pPr marL="0" indent="0" algn="l">
              <a:lnSpc>
                <a:spcPct val="100000"/>
              </a:lnSpc>
              <a:spcBef>
                <a:spcPts val="0"/>
              </a:spcBef>
              <a:spcAft>
                <a:spcPts val="0"/>
              </a:spcAft>
              <a:buFont typeface="Arial" panose="020B0604020202020204" pitchFamily="34" charset="0"/>
              <a:buNone/>
              <a:defRPr sz="1600" b="0">
                <a:solidFill>
                  <a:schemeClr val="bg1"/>
                </a:solidFill>
              </a:defRPr>
            </a:lvl3pPr>
            <a:lvl4pPr marL="0" indent="0" algn="l">
              <a:lnSpc>
                <a:spcPct val="100000"/>
              </a:lnSpc>
              <a:spcBef>
                <a:spcPts val="0"/>
              </a:spcBef>
              <a:spcAft>
                <a:spcPts val="0"/>
              </a:spcAft>
              <a:buFont typeface="Arial" panose="020B0604020202020204" pitchFamily="34" charset="0"/>
              <a:buNone/>
              <a:defRPr sz="1600" b="0">
                <a:solidFill>
                  <a:schemeClr val="bg1"/>
                </a:solidFill>
              </a:defRPr>
            </a:lvl4pPr>
            <a:lvl5pPr marL="0" indent="0" algn="l">
              <a:lnSpc>
                <a:spcPct val="100000"/>
              </a:lnSpc>
              <a:spcBef>
                <a:spcPts val="0"/>
              </a:spcBef>
              <a:spcAft>
                <a:spcPts val="0"/>
              </a:spcAft>
              <a:buFont typeface="Arial" panose="020B0604020202020204" pitchFamily="34" charset="0"/>
              <a:buNone/>
              <a:defRPr sz="1600" b="0">
                <a:solidFill>
                  <a:schemeClr val="bg1"/>
                </a:solidFill>
              </a:defRPr>
            </a:lvl5pPr>
            <a:lvl6pPr marL="0" indent="0" algn="l">
              <a:lnSpc>
                <a:spcPct val="100000"/>
              </a:lnSpc>
              <a:spcBef>
                <a:spcPts val="0"/>
              </a:spcBef>
              <a:spcAft>
                <a:spcPts val="0"/>
              </a:spcAft>
              <a:buFont typeface="Arial" panose="020B0604020202020204" pitchFamily="34" charset="0"/>
              <a:buNone/>
              <a:defRPr sz="1600" b="0">
                <a:solidFill>
                  <a:schemeClr val="bg1"/>
                </a:solidFill>
              </a:defRPr>
            </a:lvl6pPr>
            <a:lvl7pPr marL="0" indent="0" algn="l">
              <a:lnSpc>
                <a:spcPct val="100000"/>
              </a:lnSpc>
              <a:spcBef>
                <a:spcPts val="0"/>
              </a:spcBef>
              <a:spcAft>
                <a:spcPts val="0"/>
              </a:spcAft>
              <a:buFont typeface="Arial" panose="020B0604020202020204" pitchFamily="34" charset="0"/>
              <a:buNone/>
              <a:defRPr sz="1600" b="0">
                <a:solidFill>
                  <a:schemeClr val="bg1"/>
                </a:solidFill>
              </a:defRPr>
            </a:lvl7pPr>
            <a:lvl8pPr marL="0" indent="0" algn="l">
              <a:lnSpc>
                <a:spcPct val="100000"/>
              </a:lnSpc>
              <a:spcBef>
                <a:spcPts val="0"/>
              </a:spcBef>
              <a:spcAft>
                <a:spcPts val="0"/>
              </a:spcAft>
              <a:buFont typeface="Arial" panose="020B0604020202020204" pitchFamily="34" charset="0"/>
              <a:buNone/>
              <a:defRPr sz="1600" b="0">
                <a:solidFill>
                  <a:schemeClr val="bg1"/>
                </a:solidFill>
              </a:defRPr>
            </a:lvl8pPr>
            <a:lvl9pPr marL="0" indent="0" algn="l">
              <a:lnSpc>
                <a:spcPct val="100000"/>
              </a:lnSpc>
              <a:spcBef>
                <a:spcPts val="0"/>
              </a:spcBef>
              <a:spcAft>
                <a:spcPts val="0"/>
              </a:spcAft>
              <a:buFont typeface="Arial" panose="020B0604020202020204" pitchFamily="34" charset="0"/>
              <a:buNone/>
              <a:defRPr sz="1600" b="0">
                <a:solidFill>
                  <a:schemeClr val="bg1"/>
                </a:solidFill>
              </a:defRPr>
            </a:lvl9pPr>
          </a:lstStyle>
          <a:p>
            <a:r>
              <a:rPr lang="en-US"/>
              <a:t>Subtitle of the presentation</a:t>
            </a:r>
          </a:p>
          <a:p>
            <a:pPr lvl="1"/>
            <a:r>
              <a:rPr lang="en-US"/>
              <a:t>Author | Date | Place</a:t>
            </a:r>
          </a:p>
        </p:txBody>
      </p:sp>
      <p:sp>
        <p:nvSpPr>
          <p:cNvPr id="4" name="Fußzeilenplatzhalter 3">
            <a:extLst>
              <a:ext uri="{FF2B5EF4-FFF2-40B4-BE49-F238E27FC236}">
                <a16:creationId xmlns:a16="http://schemas.microsoft.com/office/drawing/2014/main" id="{65B23BDB-375D-448C-7262-11E792AC8FAE}"/>
              </a:ext>
            </a:extLst>
          </p:cNvPr>
          <p:cNvSpPr>
            <a:spLocks noGrp="1"/>
          </p:cNvSpPr>
          <p:nvPr>
            <p:ph type="ftr" sz="quarter" idx="19"/>
          </p:nvPr>
        </p:nvSpPr>
        <p:spPr bwMode="gray">
          <a:xfrm>
            <a:off x="479936" y="6165328"/>
            <a:ext cx="5040000" cy="216000"/>
          </a:xfrm>
        </p:spPr>
        <p:txBody>
          <a:bodyPr/>
          <a:lstStyle>
            <a:lvl1pPr algn="l">
              <a:defRPr baseline="0">
                <a:solidFill>
                  <a:schemeClr val="bg1"/>
                </a:solidFill>
              </a:defRPr>
            </a:lvl1pPr>
          </a:lstStyle>
          <a:p>
            <a:r>
              <a:rPr lang="en-US"/>
              <a:t>ONLY FOR INTERNAL USE</a:t>
            </a:r>
          </a:p>
        </p:txBody>
      </p:sp>
      <p:sp>
        <p:nvSpPr>
          <p:cNvPr id="5" name="Text Placeholder 8">
            <a:extLst>
              <a:ext uri="{FF2B5EF4-FFF2-40B4-BE49-F238E27FC236}">
                <a16:creationId xmlns:a16="http://schemas.microsoft.com/office/drawing/2014/main" id="{A9A75F8B-7A38-F1DD-491D-3E0B998BD203}"/>
              </a:ext>
            </a:extLst>
          </p:cNvPr>
          <p:cNvSpPr>
            <a:spLocks noGrp="1"/>
          </p:cNvSpPr>
          <p:nvPr>
            <p:ph type="body" sz="quarter" idx="30"/>
          </p:nvPr>
        </p:nvSpPr>
        <p:spPr bwMode="gray">
          <a:xfrm>
            <a:off x="478800" y="476672"/>
            <a:ext cx="1645200" cy="496800"/>
          </a:xfrm>
          <a:blipFill>
            <a:blip r:embed="rId2">
              <a:extLst>
                <a:ext uri="{96DAC541-7B7A-43D3-8B79-37D633B846F1}">
                  <asvg:svgBlip xmlns:asvg="http://schemas.microsoft.com/office/drawing/2016/SVG/main" r:embed="rId3"/>
                </a:ext>
              </a:extLst>
            </a:blip>
            <a:srcRect/>
            <a:stretch>
              <a:fillRect t="20" b="2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sp>
        <p:nvSpPr>
          <p:cNvPr id="6" name="Text Placeholder 8">
            <a:extLst>
              <a:ext uri="{FF2B5EF4-FFF2-40B4-BE49-F238E27FC236}">
                <a16:creationId xmlns:a16="http://schemas.microsoft.com/office/drawing/2014/main" id="{0EDBEA77-ABD0-D5A8-255C-A067BF57DCC4}"/>
              </a:ext>
              <a:ext uri="{C183D7F6-B498-43B3-948B-1728B52AA6E4}">
                <adec:decorative xmlns:adec="http://schemas.microsoft.com/office/drawing/2017/decorative" val="1"/>
              </a:ext>
            </a:extLst>
          </p:cNvPr>
          <p:cNvSpPr>
            <a:spLocks noGrp="1"/>
          </p:cNvSpPr>
          <p:nvPr>
            <p:ph type="body" sz="quarter" idx="31"/>
          </p:nvPr>
        </p:nvSpPr>
        <p:spPr bwMode="gray">
          <a:xfrm>
            <a:off x="10092439" y="6166800"/>
            <a:ext cx="1620000" cy="216000"/>
          </a:xfrm>
          <a:blipFill>
            <a:blip r:embed="rId4">
              <a:extLst>
                <a:ext uri="{96DAC541-7B7A-43D3-8B79-37D633B846F1}">
                  <asvg:svgBlip xmlns:asvg="http://schemas.microsoft.com/office/drawing/2016/SVG/main" r:embed="rId5"/>
                </a:ext>
              </a:extLst>
            </a:blip>
            <a:srcRect/>
            <a:stretch>
              <a:fillRect t="-1800" b="-180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7" name="Group 6">
            <a:extLst>
              <a:ext uri="{FF2B5EF4-FFF2-40B4-BE49-F238E27FC236}">
                <a16:creationId xmlns:a16="http://schemas.microsoft.com/office/drawing/2014/main" id="{BA669BE9-DB05-2F9E-3096-174AF48C01E0}"/>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8" name="TextBox 7">
              <a:extLst>
                <a:ext uri="{FF2B5EF4-FFF2-40B4-BE49-F238E27FC236}">
                  <a16:creationId xmlns:a16="http://schemas.microsoft.com/office/drawing/2014/main" id="{F9C57377-EFE2-3B36-0F2F-944FECFDEFEC}"/>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9" name="Picture 8">
              <a:extLst>
                <a:ext uri="{FF2B5EF4-FFF2-40B4-BE49-F238E27FC236}">
                  <a16:creationId xmlns:a16="http://schemas.microsoft.com/office/drawing/2014/main" id="{63372E67-EC64-72AB-4F31-68412C617ADF}"/>
                </a:ext>
              </a:extLst>
            </p:cNvPr>
            <p:cNvPicPr>
              <a:picLocks noChangeAspect="1"/>
            </p:cNvPicPr>
            <p:nvPr userDrawn="1"/>
          </p:nvPicPr>
          <p:blipFill rotWithShape="1">
            <a:blip r:embed="rId6"/>
            <a:srcRect l="8843" r="2395" b="2546"/>
            <a:stretch/>
          </p:blipFill>
          <p:spPr bwMode="gray">
            <a:xfrm>
              <a:off x="-1589806" y="4475212"/>
              <a:ext cx="745332" cy="1122804"/>
            </a:xfrm>
            <a:prstGeom prst="roundRect">
              <a:avLst>
                <a:gd name="adj" fmla="val 3514"/>
              </a:avLst>
            </a:prstGeom>
          </p:spPr>
        </p:pic>
        <p:sp>
          <p:nvSpPr>
            <p:cNvPr id="10" name="TextBox 9">
              <a:extLst>
                <a:ext uri="{FF2B5EF4-FFF2-40B4-BE49-F238E27FC236}">
                  <a16:creationId xmlns:a16="http://schemas.microsoft.com/office/drawing/2014/main" id="{C8EB2689-F775-778E-97D3-0EFCF23014E1}"/>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2857709709"/>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image (bright)">
    <p:bg>
      <p:bgPr>
        <a:solidFill>
          <a:schemeClr val="bg1"/>
        </a:solidFill>
        <a:effectLst/>
      </p:bgPr>
    </p:b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82DAC9A8-F395-3F0C-869E-1EF7B1AD07A5}"/>
              </a:ext>
              <a:ext uri="{C183D7F6-B498-43B3-948B-1728B52AA6E4}">
                <adec:decorative xmlns:adec="http://schemas.microsoft.com/office/drawing/2017/decorative" val="1"/>
              </a:ext>
            </a:extLst>
          </p:cNvPr>
          <p:cNvSpPr/>
          <p:nvPr userDrawn="1"/>
        </p:nvSpPr>
        <p:spPr bwMode="gray">
          <a:xfrm>
            <a:off x="0" y="0"/>
            <a:ext cx="12196800" cy="685800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aseline="0">
              <a:solidFill>
                <a:schemeClr val="tx1"/>
              </a:solidFill>
              <a:ea typeface="Meiryo UI" panose="020B0604030504040204" pitchFamily="50" charset="-128"/>
            </a:endParaRPr>
          </a:p>
        </p:txBody>
      </p:sp>
      <p:sp>
        <p:nvSpPr>
          <p:cNvPr id="11" name="Bildplatzhalter 10">
            <a:extLst>
              <a:ext uri="{FF2B5EF4-FFF2-40B4-BE49-F238E27FC236}">
                <a16:creationId xmlns:a16="http://schemas.microsoft.com/office/drawing/2014/main" id="{E497B016-C9FA-B4F6-C161-98540A473741}"/>
              </a:ext>
            </a:extLst>
          </p:cNvPr>
          <p:cNvSpPr>
            <a:spLocks noGrp="1"/>
          </p:cNvSpPr>
          <p:nvPr>
            <p:ph type="pic" sz="quarter" idx="10" hasCustomPrompt="1"/>
          </p:nvPr>
        </p:nvSpPr>
        <p:spPr bwMode="gray">
          <a:xfrm>
            <a:off x="0" y="0"/>
            <a:ext cx="12192000"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ea typeface="Meiryo UI" panose="020B0604030504040204" pitchFamily="50" charset="-128"/>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2" name="Titel 1"/>
          <p:cNvSpPr>
            <a:spLocks noGrp="1"/>
          </p:cNvSpPr>
          <p:nvPr>
            <p:ph type="ctrTitle" hasCustomPrompt="1"/>
          </p:nvPr>
        </p:nvSpPr>
        <p:spPr bwMode="gray">
          <a:xfrm>
            <a:off x="479426" y="2637000"/>
            <a:ext cx="7272338" cy="1584000"/>
          </a:xfrm>
        </p:spPr>
        <p:txBody>
          <a:bodyPr anchor="b"/>
          <a:lstStyle>
            <a:lvl1pPr algn="l">
              <a:defRPr sz="4800" b="1" i="0" baseline="0">
                <a:solidFill>
                  <a:schemeClr val="bg2"/>
                </a:solidFill>
                <a:latin typeface="+mj-lt"/>
                <a:ea typeface="Meiryo UI" panose="020B0604030504040204" pitchFamily="50" charset="-128"/>
              </a:defRPr>
            </a:lvl1pPr>
          </a:lstStyle>
          <a:p>
            <a:r>
              <a:rPr lang="en-US"/>
              <a:t>Presentation title</a:t>
            </a:r>
          </a:p>
        </p:txBody>
      </p:sp>
      <p:sp>
        <p:nvSpPr>
          <p:cNvPr id="3" name="Untertitel 2"/>
          <p:cNvSpPr>
            <a:spLocks noGrp="1"/>
          </p:cNvSpPr>
          <p:nvPr>
            <p:ph type="subTitle" idx="1" hasCustomPrompt="1"/>
          </p:nvPr>
        </p:nvSpPr>
        <p:spPr bwMode="gray">
          <a:xfrm>
            <a:off x="479426" y="4437120"/>
            <a:ext cx="7272928" cy="936000"/>
          </a:xfrm>
        </p:spPr>
        <p:txBody>
          <a:bodyPr/>
          <a:lstStyle>
            <a:lvl1pPr marL="0" indent="0" algn="l">
              <a:lnSpc>
                <a:spcPct val="100000"/>
              </a:lnSpc>
              <a:spcBef>
                <a:spcPts val="0"/>
              </a:spcBef>
              <a:spcAft>
                <a:spcPts val="2400"/>
              </a:spcAft>
              <a:buFont typeface="Arial" panose="020B0604020202020204" pitchFamily="34" charset="0"/>
              <a:buNone/>
              <a:defRPr sz="2400" b="0" baseline="0">
                <a:solidFill>
                  <a:schemeClr val="bg2"/>
                </a:solidFill>
                <a:latin typeface="+mj-lt"/>
                <a:ea typeface="Meiryo UI" panose="020B0604030504040204" pitchFamily="50" charset="-128"/>
              </a:defRPr>
            </a:lvl1pPr>
            <a:lvl2pPr marL="0" indent="0" algn="l">
              <a:lnSpc>
                <a:spcPct val="100000"/>
              </a:lnSpc>
              <a:spcBef>
                <a:spcPts val="0"/>
              </a:spcBef>
              <a:spcAft>
                <a:spcPts val="0"/>
              </a:spcAft>
              <a:buFont typeface="Arial" panose="020B0604020202020204" pitchFamily="34" charset="0"/>
              <a:buNone/>
              <a:defRPr sz="1600" b="0" baseline="0">
                <a:solidFill>
                  <a:schemeClr val="bg2"/>
                </a:solidFill>
                <a:ea typeface="Meiryo UI" panose="020B0604030504040204" pitchFamily="50" charset="-128"/>
              </a:defRPr>
            </a:lvl2pPr>
            <a:lvl3pPr marL="0" indent="0" algn="l">
              <a:lnSpc>
                <a:spcPct val="100000"/>
              </a:lnSpc>
              <a:spcBef>
                <a:spcPts val="0"/>
              </a:spcBef>
              <a:spcAft>
                <a:spcPts val="0"/>
              </a:spcAft>
              <a:buFont typeface="Arial" panose="020B0604020202020204" pitchFamily="34" charset="0"/>
              <a:buNone/>
              <a:defRPr sz="1600" b="0">
                <a:solidFill>
                  <a:schemeClr val="bg2"/>
                </a:solidFill>
              </a:defRPr>
            </a:lvl3pPr>
            <a:lvl4pPr marL="0" indent="0" algn="l">
              <a:lnSpc>
                <a:spcPct val="100000"/>
              </a:lnSpc>
              <a:spcBef>
                <a:spcPts val="0"/>
              </a:spcBef>
              <a:spcAft>
                <a:spcPts val="0"/>
              </a:spcAft>
              <a:buFont typeface="Arial" panose="020B0604020202020204" pitchFamily="34" charset="0"/>
              <a:buNone/>
              <a:defRPr sz="1600" b="0">
                <a:solidFill>
                  <a:schemeClr val="bg2"/>
                </a:solidFill>
              </a:defRPr>
            </a:lvl4pPr>
            <a:lvl5pPr marL="0" indent="0" algn="l">
              <a:lnSpc>
                <a:spcPct val="100000"/>
              </a:lnSpc>
              <a:spcBef>
                <a:spcPts val="0"/>
              </a:spcBef>
              <a:spcAft>
                <a:spcPts val="0"/>
              </a:spcAft>
              <a:buFont typeface="Arial" panose="020B0604020202020204" pitchFamily="34" charset="0"/>
              <a:buNone/>
              <a:defRPr sz="1600" b="0">
                <a:solidFill>
                  <a:schemeClr val="bg2"/>
                </a:solidFill>
              </a:defRPr>
            </a:lvl5pPr>
            <a:lvl6pPr marL="0" indent="0" algn="l">
              <a:lnSpc>
                <a:spcPct val="100000"/>
              </a:lnSpc>
              <a:spcBef>
                <a:spcPts val="0"/>
              </a:spcBef>
              <a:spcAft>
                <a:spcPts val="0"/>
              </a:spcAft>
              <a:buFont typeface="Arial" panose="020B0604020202020204" pitchFamily="34" charset="0"/>
              <a:buNone/>
              <a:defRPr sz="1600" b="0">
                <a:solidFill>
                  <a:schemeClr val="bg2"/>
                </a:solidFill>
              </a:defRPr>
            </a:lvl6pPr>
            <a:lvl7pPr marL="0" indent="0" algn="l">
              <a:lnSpc>
                <a:spcPct val="100000"/>
              </a:lnSpc>
              <a:spcBef>
                <a:spcPts val="0"/>
              </a:spcBef>
              <a:spcAft>
                <a:spcPts val="0"/>
              </a:spcAft>
              <a:buFont typeface="Arial" panose="020B0604020202020204" pitchFamily="34" charset="0"/>
              <a:buNone/>
              <a:defRPr sz="1600" b="0">
                <a:solidFill>
                  <a:schemeClr val="bg2"/>
                </a:solidFill>
              </a:defRPr>
            </a:lvl7pPr>
            <a:lvl8pPr marL="0" indent="0" algn="l">
              <a:lnSpc>
                <a:spcPct val="100000"/>
              </a:lnSpc>
              <a:spcBef>
                <a:spcPts val="0"/>
              </a:spcBef>
              <a:spcAft>
                <a:spcPts val="0"/>
              </a:spcAft>
              <a:buFont typeface="Arial" panose="020B0604020202020204" pitchFamily="34" charset="0"/>
              <a:buNone/>
              <a:defRPr sz="1600" b="0">
                <a:solidFill>
                  <a:schemeClr val="bg2"/>
                </a:solidFill>
              </a:defRPr>
            </a:lvl8pPr>
            <a:lvl9pPr marL="0" indent="0" algn="l">
              <a:lnSpc>
                <a:spcPct val="100000"/>
              </a:lnSpc>
              <a:spcBef>
                <a:spcPts val="0"/>
              </a:spcBef>
              <a:spcAft>
                <a:spcPts val="0"/>
              </a:spcAft>
              <a:buFont typeface="Arial" panose="020B0604020202020204" pitchFamily="34" charset="0"/>
              <a:buNone/>
              <a:defRPr sz="1600" b="0">
                <a:solidFill>
                  <a:schemeClr val="bg2"/>
                </a:solidFill>
              </a:defRPr>
            </a:lvl9pPr>
          </a:lstStyle>
          <a:p>
            <a:r>
              <a:rPr lang="en-US"/>
              <a:t>Subtitle of the presentation</a:t>
            </a:r>
          </a:p>
          <a:p>
            <a:pPr lvl="1"/>
            <a:r>
              <a:rPr lang="en-US"/>
              <a:t>Author | Date | Place</a:t>
            </a:r>
          </a:p>
        </p:txBody>
      </p:sp>
      <p:sp>
        <p:nvSpPr>
          <p:cNvPr id="5" name="Fußzeilenplatzhalter 3">
            <a:extLst>
              <a:ext uri="{FF2B5EF4-FFF2-40B4-BE49-F238E27FC236}">
                <a16:creationId xmlns:a16="http://schemas.microsoft.com/office/drawing/2014/main" id="{5D14FE30-3C4E-F754-2D41-93EF7194D6C4}"/>
              </a:ext>
            </a:extLst>
          </p:cNvPr>
          <p:cNvSpPr>
            <a:spLocks noGrp="1"/>
          </p:cNvSpPr>
          <p:nvPr>
            <p:ph type="ftr" sz="quarter" idx="19"/>
          </p:nvPr>
        </p:nvSpPr>
        <p:spPr bwMode="gray">
          <a:xfrm>
            <a:off x="479936" y="6165328"/>
            <a:ext cx="5040000" cy="216000"/>
          </a:xfrm>
        </p:spPr>
        <p:txBody>
          <a:bodyPr/>
          <a:lstStyle>
            <a:lvl1pPr algn="l">
              <a:defRPr baseline="0">
                <a:ea typeface="Meiryo UI" panose="020B0604030504040204" pitchFamily="50" charset="-128"/>
              </a:defRPr>
            </a:lvl1pPr>
          </a:lstStyle>
          <a:p>
            <a:r>
              <a:rPr lang="en-US"/>
              <a:t>ONLY FOR INTERNAL USE</a:t>
            </a:r>
          </a:p>
        </p:txBody>
      </p:sp>
      <p:sp>
        <p:nvSpPr>
          <p:cNvPr id="9" name="Text Placeholder 8">
            <a:extLst>
              <a:ext uri="{FF2B5EF4-FFF2-40B4-BE49-F238E27FC236}">
                <a16:creationId xmlns:a16="http://schemas.microsoft.com/office/drawing/2014/main" id="{9A611717-560C-23BF-BFA5-6461F5FD8E88}"/>
              </a:ext>
            </a:extLst>
          </p:cNvPr>
          <p:cNvSpPr>
            <a:spLocks noGrp="1"/>
          </p:cNvSpPr>
          <p:nvPr>
            <p:ph type="body" sz="quarter" idx="30"/>
          </p:nvPr>
        </p:nvSpPr>
        <p:spPr bwMode="gray">
          <a:xfrm>
            <a:off x="478800" y="476672"/>
            <a:ext cx="1645200" cy="496800"/>
          </a:xfrm>
          <a:blipFill>
            <a:blip r:embed="rId2">
              <a:extLst>
                <a:ext uri="{96DAC541-7B7A-43D3-8B79-37D633B846F1}">
                  <asvg:svgBlip xmlns:asvg="http://schemas.microsoft.com/office/drawing/2016/SVG/main" r:embed="rId3"/>
                </a:ext>
              </a:extLst>
            </a:blip>
            <a:srcRect/>
            <a:stretch>
              <a:fillRect t="20" b="2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sp>
        <p:nvSpPr>
          <p:cNvPr id="13" name="Text Placeholder 8">
            <a:extLst>
              <a:ext uri="{FF2B5EF4-FFF2-40B4-BE49-F238E27FC236}">
                <a16:creationId xmlns:a16="http://schemas.microsoft.com/office/drawing/2014/main" id="{93782BBF-D8A0-BA04-4568-B85013E9E548}"/>
              </a:ext>
              <a:ext uri="{C183D7F6-B498-43B3-948B-1728B52AA6E4}">
                <adec:decorative xmlns:adec="http://schemas.microsoft.com/office/drawing/2017/decorative" val="1"/>
              </a:ext>
            </a:extLst>
          </p:cNvPr>
          <p:cNvSpPr>
            <a:spLocks noGrp="1"/>
          </p:cNvSpPr>
          <p:nvPr>
            <p:ph type="body" sz="quarter" idx="31"/>
          </p:nvPr>
        </p:nvSpPr>
        <p:spPr bwMode="gray">
          <a:xfrm>
            <a:off x="10092439" y="6166800"/>
            <a:ext cx="1620000" cy="216000"/>
          </a:xfrm>
          <a:blipFill>
            <a:blip r:embed="rId4">
              <a:extLst>
                <a:ext uri="{96DAC541-7B7A-43D3-8B79-37D633B846F1}">
                  <asvg:svgBlip xmlns:asvg="http://schemas.microsoft.com/office/drawing/2016/SVG/main" r:embed="rId5"/>
                </a:ext>
              </a:extLst>
            </a:blip>
            <a:srcRect/>
            <a:stretch>
              <a:fillRect t="-1800" b="-180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2" name="Group 11">
            <a:extLst>
              <a:ext uri="{FF2B5EF4-FFF2-40B4-BE49-F238E27FC236}">
                <a16:creationId xmlns:a16="http://schemas.microsoft.com/office/drawing/2014/main" id="{2AD6AF06-02D9-288E-3250-06E22F2FE2FC}"/>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4" name="TextBox 13">
              <a:extLst>
                <a:ext uri="{FF2B5EF4-FFF2-40B4-BE49-F238E27FC236}">
                  <a16:creationId xmlns:a16="http://schemas.microsoft.com/office/drawing/2014/main" id="{2B32CD0F-9230-7E21-AAD3-A6C5516575CD}"/>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5" name="Picture 14">
              <a:extLst>
                <a:ext uri="{FF2B5EF4-FFF2-40B4-BE49-F238E27FC236}">
                  <a16:creationId xmlns:a16="http://schemas.microsoft.com/office/drawing/2014/main" id="{23E0A192-DE0E-E520-25E7-B303A079C7E3}"/>
                </a:ext>
              </a:extLst>
            </p:cNvPr>
            <p:cNvPicPr>
              <a:picLocks noChangeAspect="1"/>
            </p:cNvPicPr>
            <p:nvPr userDrawn="1"/>
          </p:nvPicPr>
          <p:blipFill rotWithShape="1">
            <a:blip r:embed="rId6"/>
            <a:srcRect l="8843" r="2395" b="2546"/>
            <a:stretch/>
          </p:blipFill>
          <p:spPr bwMode="gray">
            <a:xfrm>
              <a:off x="-1589806" y="4475212"/>
              <a:ext cx="745332" cy="1122804"/>
            </a:xfrm>
            <a:prstGeom prst="roundRect">
              <a:avLst>
                <a:gd name="adj" fmla="val 3514"/>
              </a:avLst>
            </a:prstGeom>
          </p:spPr>
        </p:pic>
        <p:sp>
          <p:nvSpPr>
            <p:cNvPr id="16" name="TextBox 15">
              <a:extLst>
                <a:ext uri="{FF2B5EF4-FFF2-40B4-BE49-F238E27FC236}">
                  <a16:creationId xmlns:a16="http://schemas.microsoft.com/office/drawing/2014/main" id="{BF14A84B-7BF0-7BFD-629D-A25AF4354A2D}"/>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565850264"/>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lide image (small)">
    <p:bg bwMode="ltGray">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bwMode="gray">
          <a:xfrm>
            <a:off x="479426" y="2637000"/>
            <a:ext cx="7272338" cy="1584000"/>
          </a:xfrm>
        </p:spPr>
        <p:txBody>
          <a:bodyPr anchor="b"/>
          <a:lstStyle>
            <a:lvl1pPr algn="l">
              <a:defRPr sz="4800" b="1" i="0" baseline="0">
                <a:solidFill>
                  <a:schemeClr val="tx2"/>
                </a:solidFill>
                <a:latin typeface="+mj-lt"/>
              </a:defRPr>
            </a:lvl1pPr>
          </a:lstStyle>
          <a:p>
            <a:r>
              <a:rPr lang="en-US"/>
              <a:t>Presentation title</a:t>
            </a:r>
          </a:p>
        </p:txBody>
      </p:sp>
      <p:sp>
        <p:nvSpPr>
          <p:cNvPr id="3" name="Untertitel 2"/>
          <p:cNvSpPr>
            <a:spLocks noGrp="1"/>
          </p:cNvSpPr>
          <p:nvPr>
            <p:ph type="subTitle" idx="1" hasCustomPrompt="1"/>
          </p:nvPr>
        </p:nvSpPr>
        <p:spPr bwMode="gray">
          <a:xfrm>
            <a:off x="479426" y="4437120"/>
            <a:ext cx="7272928" cy="936000"/>
          </a:xfrm>
        </p:spPr>
        <p:txBody>
          <a:bodyPr/>
          <a:lstStyle>
            <a:lvl1pPr marL="0" indent="0" algn="l">
              <a:lnSpc>
                <a:spcPct val="100000"/>
              </a:lnSpc>
              <a:spcBef>
                <a:spcPts val="0"/>
              </a:spcBef>
              <a:spcAft>
                <a:spcPts val="2400"/>
              </a:spcAft>
              <a:buFont typeface="Arial" panose="020B0604020202020204" pitchFamily="34" charset="0"/>
              <a:buNone/>
              <a:defRPr sz="2400" b="0" baseline="0">
                <a:solidFill>
                  <a:schemeClr val="bg1"/>
                </a:solidFill>
                <a:latin typeface="+mj-lt"/>
              </a:defRPr>
            </a:lvl1pPr>
            <a:lvl2pPr marL="0" indent="0" algn="l">
              <a:lnSpc>
                <a:spcPct val="100000"/>
              </a:lnSpc>
              <a:spcBef>
                <a:spcPts val="0"/>
              </a:spcBef>
              <a:spcAft>
                <a:spcPts val="0"/>
              </a:spcAft>
              <a:buFont typeface="Arial" panose="020B0604020202020204" pitchFamily="34" charset="0"/>
              <a:buNone/>
              <a:defRPr sz="1600" b="0" baseline="0">
                <a:solidFill>
                  <a:schemeClr val="bg1"/>
                </a:solidFill>
              </a:defRPr>
            </a:lvl2pPr>
            <a:lvl3pPr marL="0" indent="0" algn="l">
              <a:lnSpc>
                <a:spcPct val="100000"/>
              </a:lnSpc>
              <a:spcBef>
                <a:spcPts val="0"/>
              </a:spcBef>
              <a:spcAft>
                <a:spcPts val="0"/>
              </a:spcAft>
              <a:buFont typeface="Arial" panose="020B0604020202020204" pitchFamily="34" charset="0"/>
              <a:buNone/>
              <a:defRPr sz="1600" b="0">
                <a:solidFill>
                  <a:schemeClr val="bg1"/>
                </a:solidFill>
              </a:defRPr>
            </a:lvl3pPr>
            <a:lvl4pPr marL="0" indent="0" algn="l">
              <a:lnSpc>
                <a:spcPct val="100000"/>
              </a:lnSpc>
              <a:spcBef>
                <a:spcPts val="0"/>
              </a:spcBef>
              <a:spcAft>
                <a:spcPts val="0"/>
              </a:spcAft>
              <a:buFont typeface="Arial" panose="020B0604020202020204" pitchFamily="34" charset="0"/>
              <a:buNone/>
              <a:defRPr sz="1600" b="0">
                <a:solidFill>
                  <a:schemeClr val="bg1"/>
                </a:solidFill>
              </a:defRPr>
            </a:lvl4pPr>
            <a:lvl5pPr marL="0" indent="0" algn="l">
              <a:lnSpc>
                <a:spcPct val="100000"/>
              </a:lnSpc>
              <a:spcBef>
                <a:spcPts val="0"/>
              </a:spcBef>
              <a:spcAft>
                <a:spcPts val="0"/>
              </a:spcAft>
              <a:buFont typeface="Arial" panose="020B0604020202020204" pitchFamily="34" charset="0"/>
              <a:buNone/>
              <a:defRPr sz="1600" b="0">
                <a:solidFill>
                  <a:schemeClr val="bg1"/>
                </a:solidFill>
              </a:defRPr>
            </a:lvl5pPr>
            <a:lvl6pPr marL="0" indent="0" algn="l">
              <a:lnSpc>
                <a:spcPct val="100000"/>
              </a:lnSpc>
              <a:spcBef>
                <a:spcPts val="0"/>
              </a:spcBef>
              <a:spcAft>
                <a:spcPts val="0"/>
              </a:spcAft>
              <a:buFont typeface="Arial" panose="020B0604020202020204" pitchFamily="34" charset="0"/>
              <a:buNone/>
              <a:defRPr sz="1600" b="0">
                <a:solidFill>
                  <a:schemeClr val="bg1"/>
                </a:solidFill>
              </a:defRPr>
            </a:lvl6pPr>
            <a:lvl7pPr marL="0" indent="0" algn="l">
              <a:lnSpc>
                <a:spcPct val="100000"/>
              </a:lnSpc>
              <a:spcBef>
                <a:spcPts val="0"/>
              </a:spcBef>
              <a:spcAft>
                <a:spcPts val="0"/>
              </a:spcAft>
              <a:buFont typeface="Arial" panose="020B0604020202020204" pitchFamily="34" charset="0"/>
              <a:buNone/>
              <a:defRPr sz="1600" b="0">
                <a:solidFill>
                  <a:schemeClr val="bg1"/>
                </a:solidFill>
              </a:defRPr>
            </a:lvl7pPr>
            <a:lvl8pPr marL="0" indent="0" algn="l">
              <a:lnSpc>
                <a:spcPct val="100000"/>
              </a:lnSpc>
              <a:spcBef>
                <a:spcPts val="0"/>
              </a:spcBef>
              <a:spcAft>
                <a:spcPts val="0"/>
              </a:spcAft>
              <a:buFont typeface="Arial" panose="020B0604020202020204" pitchFamily="34" charset="0"/>
              <a:buNone/>
              <a:defRPr sz="1600" b="0">
                <a:solidFill>
                  <a:schemeClr val="bg1"/>
                </a:solidFill>
              </a:defRPr>
            </a:lvl8pPr>
            <a:lvl9pPr marL="0" indent="0" algn="l">
              <a:lnSpc>
                <a:spcPct val="100000"/>
              </a:lnSpc>
              <a:spcBef>
                <a:spcPts val="0"/>
              </a:spcBef>
              <a:spcAft>
                <a:spcPts val="0"/>
              </a:spcAft>
              <a:buFont typeface="Arial" panose="020B0604020202020204" pitchFamily="34" charset="0"/>
              <a:buNone/>
              <a:defRPr sz="1600" b="0">
                <a:solidFill>
                  <a:schemeClr val="bg1"/>
                </a:solidFill>
              </a:defRPr>
            </a:lvl9pPr>
          </a:lstStyle>
          <a:p>
            <a:r>
              <a:rPr lang="en-US"/>
              <a:t>Subtitle of the presentation</a:t>
            </a:r>
          </a:p>
          <a:p>
            <a:pPr lvl="1"/>
            <a:r>
              <a:rPr lang="en-US"/>
              <a:t>Author | Date | Place</a:t>
            </a:r>
          </a:p>
        </p:txBody>
      </p:sp>
      <p:sp>
        <p:nvSpPr>
          <p:cNvPr id="11" name="Bildplatzhalter 10">
            <a:extLst>
              <a:ext uri="{FF2B5EF4-FFF2-40B4-BE49-F238E27FC236}">
                <a16:creationId xmlns:a16="http://schemas.microsoft.com/office/drawing/2014/main" id="{E497B016-C9FA-B4F6-C161-98540A473741}"/>
              </a:ext>
            </a:extLst>
          </p:cNvPr>
          <p:cNvSpPr>
            <a:spLocks noGrp="1"/>
          </p:cNvSpPr>
          <p:nvPr>
            <p:ph type="pic" sz="quarter" idx="10" hasCustomPrompt="1"/>
          </p:nvPr>
        </p:nvSpPr>
        <p:spPr bwMode="gray">
          <a:xfrm>
            <a:off x="8112125" y="0"/>
            <a:ext cx="4079875" cy="6858000"/>
          </a:xfrm>
          <a:solidFill>
            <a:srgbClr val="E5E3DE"/>
          </a:solidFill>
        </p:spPr>
        <p:txBody>
          <a:bodyPr tIns="720000" anchor="ctr" anchorCtr="0"/>
          <a:lstStyle>
            <a:lvl1pPr marL="0" indent="0" algn="ctr">
              <a:spcBef>
                <a:spcPts val="0"/>
              </a:spcBef>
              <a:spcAft>
                <a:spcPts val="0"/>
              </a:spcAft>
              <a:buFontTx/>
              <a:buNone/>
              <a:tabLst/>
              <a:defRPr sz="1200" b="0" baseline="0"/>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r>
              <a:rPr lang="en-US"/>
              <a:t>Add picture</a:t>
            </a:r>
          </a:p>
        </p:txBody>
      </p:sp>
      <p:pic>
        <p:nvPicPr>
          <p:cNvPr id="14" name="Grafik 13">
            <a:extLst>
              <a:ext uri="{FF2B5EF4-FFF2-40B4-BE49-F238E27FC236}">
                <a16:creationId xmlns:a16="http://schemas.microsoft.com/office/drawing/2014/main" id="{AB10EE33-A0A3-2BD8-C7ED-852048EC8CE6}"/>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8800" y="475200"/>
            <a:ext cx="1645200" cy="496608"/>
          </a:xfrm>
          <a:prstGeom prst="rect">
            <a:avLst/>
          </a:prstGeom>
        </p:spPr>
      </p:pic>
      <p:sp>
        <p:nvSpPr>
          <p:cNvPr id="4" name="Fußzeilenplatzhalter 3">
            <a:extLst>
              <a:ext uri="{FF2B5EF4-FFF2-40B4-BE49-F238E27FC236}">
                <a16:creationId xmlns:a16="http://schemas.microsoft.com/office/drawing/2014/main" id="{C5F7B9D5-A641-50BA-7FC3-561DC9FE3D6A}"/>
              </a:ext>
            </a:extLst>
          </p:cNvPr>
          <p:cNvSpPr>
            <a:spLocks noGrp="1"/>
          </p:cNvSpPr>
          <p:nvPr>
            <p:ph type="ftr" sz="quarter" idx="19"/>
          </p:nvPr>
        </p:nvSpPr>
        <p:spPr bwMode="gray">
          <a:xfrm>
            <a:off x="479426" y="6165328"/>
            <a:ext cx="5040000" cy="216000"/>
          </a:xfrm>
        </p:spPr>
        <p:txBody>
          <a:bodyPr/>
          <a:lstStyle>
            <a:lvl1pPr algn="l">
              <a:defRPr baseline="0">
                <a:solidFill>
                  <a:schemeClr val="bg1"/>
                </a:solidFill>
              </a:defRPr>
            </a:lvl1pPr>
          </a:lstStyle>
          <a:p>
            <a:r>
              <a:rPr lang="en-US"/>
              <a:t>ONLY FOR INTERNAL USE</a:t>
            </a:r>
          </a:p>
        </p:txBody>
      </p:sp>
      <p:sp>
        <p:nvSpPr>
          <p:cNvPr id="5" name="Text Placeholder 8">
            <a:extLst>
              <a:ext uri="{FF2B5EF4-FFF2-40B4-BE49-F238E27FC236}">
                <a16:creationId xmlns:a16="http://schemas.microsoft.com/office/drawing/2014/main" id="{D866CAA2-63E1-6F81-7EFF-FDAEDBEBDB8A}"/>
              </a:ext>
              <a:ext uri="{C183D7F6-B498-43B3-948B-1728B52AA6E4}">
                <adec:decorative xmlns:adec="http://schemas.microsoft.com/office/drawing/2017/decorative" val="1"/>
              </a:ext>
            </a:extLst>
          </p:cNvPr>
          <p:cNvSpPr>
            <a:spLocks noGrp="1"/>
          </p:cNvSpPr>
          <p:nvPr>
            <p:ph type="body" sz="quarter" idx="31"/>
          </p:nvPr>
        </p:nvSpPr>
        <p:spPr bwMode="gray">
          <a:xfrm>
            <a:off x="10092439" y="6166800"/>
            <a:ext cx="1620000" cy="216000"/>
          </a:xfrm>
          <a:blipFill>
            <a:blip r:embed="rId4">
              <a:extLst>
                <a:ext uri="{96DAC541-7B7A-43D3-8B79-37D633B846F1}">
                  <asvg:svgBlip xmlns:asvg="http://schemas.microsoft.com/office/drawing/2016/SVG/main" r:embed="rId5"/>
                </a:ext>
              </a:extLst>
            </a:blip>
            <a:srcRect/>
            <a:stretch>
              <a:fillRect t="-1800" b="-180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6" name="Group 5">
            <a:extLst>
              <a:ext uri="{FF2B5EF4-FFF2-40B4-BE49-F238E27FC236}">
                <a16:creationId xmlns:a16="http://schemas.microsoft.com/office/drawing/2014/main" id="{28D32FED-547E-0BF1-8567-DB33A9EEAF18}"/>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2" name="TextBox 11">
              <a:extLst>
                <a:ext uri="{FF2B5EF4-FFF2-40B4-BE49-F238E27FC236}">
                  <a16:creationId xmlns:a16="http://schemas.microsoft.com/office/drawing/2014/main" id="{39404507-51EC-B961-42FB-56684AE6D086}"/>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3" name="Picture 12">
              <a:extLst>
                <a:ext uri="{FF2B5EF4-FFF2-40B4-BE49-F238E27FC236}">
                  <a16:creationId xmlns:a16="http://schemas.microsoft.com/office/drawing/2014/main" id="{D2A2DCDD-87D8-A4BF-7482-51B8E6D5DA42}"/>
                </a:ext>
              </a:extLst>
            </p:cNvPr>
            <p:cNvPicPr>
              <a:picLocks noChangeAspect="1"/>
            </p:cNvPicPr>
            <p:nvPr userDrawn="1"/>
          </p:nvPicPr>
          <p:blipFill rotWithShape="1">
            <a:blip r:embed="rId6"/>
            <a:srcRect l="8843" r="2395" b="2546"/>
            <a:stretch/>
          </p:blipFill>
          <p:spPr bwMode="gray">
            <a:xfrm>
              <a:off x="-1589806" y="4475212"/>
              <a:ext cx="745332" cy="1122804"/>
            </a:xfrm>
            <a:prstGeom prst="roundRect">
              <a:avLst>
                <a:gd name="adj" fmla="val 3514"/>
              </a:avLst>
            </a:prstGeom>
          </p:spPr>
        </p:pic>
        <p:sp>
          <p:nvSpPr>
            <p:cNvPr id="15" name="TextBox 14">
              <a:extLst>
                <a:ext uri="{FF2B5EF4-FFF2-40B4-BE49-F238E27FC236}">
                  <a16:creationId xmlns:a16="http://schemas.microsoft.com/office/drawing/2014/main" id="{065B591E-D8A0-EDFE-1511-0E54D26949F7}"/>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2994351947"/>
      </p:ext>
    </p:extLst>
  </p:cSld>
  <p:clrMapOvr>
    <a:masterClrMapping/>
  </p:clrMapOvr>
  <p:extLst>
    <p:ext uri="{DCECCB84-F9BA-43D5-87BE-67443E8EF086}">
      <p15:sldGuideLst xmlns:p15="http://schemas.microsoft.com/office/powerpoint/2012/main">
        <p15:guide id="1" orient="horz" pos="2682">
          <p15:clr>
            <a:srgbClr val="FBAE40"/>
          </p15:clr>
        </p15:guide>
        <p15:guide id="7" orient="horz" pos="2795">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p:txBody>
          <a:bodyPr/>
          <a:lstStyle>
            <a:lvl1pPr>
              <a:defRPr baseline="0"/>
            </a:lvl1pPr>
          </a:lstStyle>
          <a:p>
            <a:r>
              <a:rPr lang="en-US"/>
              <a:t>Add agenda title</a:t>
            </a:r>
          </a:p>
        </p:txBody>
      </p:sp>
      <p:sp>
        <p:nvSpPr>
          <p:cNvPr id="10" name="Textplatzhalter 9"/>
          <p:cNvSpPr>
            <a:spLocks noGrp="1"/>
          </p:cNvSpPr>
          <p:nvPr>
            <p:ph type="body" sz="quarter" idx="15" hasCustomPrompt="1"/>
          </p:nvPr>
        </p:nvSpPr>
        <p:spPr bwMode="gray">
          <a:xfrm>
            <a:off x="479424" y="1412876"/>
            <a:ext cx="11233151" cy="4537074"/>
          </a:xfrm>
        </p:spPr>
        <p:txBody>
          <a:bodyPr/>
          <a:lstStyle>
            <a:lvl1pPr marL="360000" indent="-360000">
              <a:spcBef>
                <a:spcPts val="1800"/>
              </a:spcBef>
              <a:buFont typeface="+mj-lt"/>
              <a:buAutoNum type="arabicPeriod"/>
              <a:defRPr sz="2000" baseline="0"/>
            </a:lvl1pPr>
            <a:lvl2pPr marL="540000" indent="-180000">
              <a:spcBef>
                <a:spcPts val="200"/>
              </a:spcBef>
              <a:spcAft>
                <a:spcPts val="200"/>
              </a:spcAft>
              <a:buFont typeface="Arial" panose="020B0604020202020204" pitchFamily="34" charset="0"/>
              <a:buChar char="•"/>
              <a:defRPr baseline="0"/>
            </a:lvl2pPr>
            <a:lvl3pPr marL="540000" indent="-180000">
              <a:spcBef>
                <a:spcPts val="200"/>
              </a:spcBef>
              <a:spcAft>
                <a:spcPts val="200"/>
              </a:spcAft>
              <a:buFont typeface="Arial" panose="020B0604020202020204" pitchFamily="34" charset="0"/>
              <a:buChar char="•"/>
              <a:defRPr baseline="0"/>
            </a:lvl3pPr>
            <a:lvl4pPr marL="540000" indent="-180000">
              <a:spcBef>
                <a:spcPts val="200"/>
              </a:spcBef>
              <a:spcAft>
                <a:spcPts val="200"/>
              </a:spcAft>
              <a:buFont typeface="Arial" panose="020B0604020202020204" pitchFamily="34" charset="0"/>
              <a:buChar char="•"/>
              <a:defRPr baseline="0"/>
            </a:lvl4pPr>
            <a:lvl5pPr marL="540000" indent="-180000">
              <a:spcBef>
                <a:spcPts val="200"/>
              </a:spcBef>
              <a:spcAft>
                <a:spcPts val="200"/>
              </a:spcAft>
              <a:buFont typeface="Arial" panose="020B0604020202020204" pitchFamily="34" charset="0"/>
              <a:buChar char="•"/>
              <a:defRPr sz="1600" baseline="0"/>
            </a:lvl5pPr>
            <a:lvl6pPr marL="540000" indent="-180000">
              <a:spcBef>
                <a:spcPts val="200"/>
              </a:spcBef>
              <a:spcAft>
                <a:spcPts val="200"/>
              </a:spcAft>
              <a:buFont typeface="Arial" panose="020B0604020202020204" pitchFamily="34" charset="0"/>
              <a:buChar char="•"/>
              <a:defRPr sz="1600" baseline="0"/>
            </a:lvl6pPr>
            <a:lvl7pPr marL="540000" indent="-180000">
              <a:spcBef>
                <a:spcPts val="200"/>
              </a:spcBef>
              <a:spcAft>
                <a:spcPts val="200"/>
              </a:spcAft>
              <a:buFont typeface="Arial" panose="020B0604020202020204" pitchFamily="34" charset="0"/>
              <a:buChar char="•"/>
              <a:defRPr sz="1600" baseline="0"/>
            </a:lvl7pPr>
            <a:lvl8pPr marL="540000" indent="-180000">
              <a:spcBef>
                <a:spcPts val="200"/>
              </a:spcBef>
              <a:spcAft>
                <a:spcPts val="200"/>
              </a:spcAft>
              <a:buFont typeface="Arial" panose="020B0604020202020204" pitchFamily="34" charset="0"/>
              <a:buChar char="•"/>
              <a:defRPr sz="1600" baseline="0"/>
            </a:lvl8pPr>
            <a:lvl9pPr marL="540000" indent="-180000">
              <a:spcBef>
                <a:spcPts val="200"/>
              </a:spcBef>
              <a:spcAft>
                <a:spcPts val="200"/>
              </a:spcAft>
              <a:buFont typeface="Arial" panose="020B0604020202020204" pitchFamily="34" charset="0"/>
              <a:buChar char="•"/>
              <a:defRPr sz="1600" baseline="0"/>
            </a:lvl9pPr>
          </a:lstStyle>
          <a:p>
            <a:pPr lvl="0"/>
            <a:r>
              <a:rPr lang="en-US"/>
              <a:t>Edit text by clicking. Use the "Increase/decrease list level" buttons on the Start tab to switch between the set up text levels.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Fußzeilenplatzhalter 5">
            <a:extLst>
              <a:ext uri="{FF2B5EF4-FFF2-40B4-BE49-F238E27FC236}">
                <a16:creationId xmlns:a16="http://schemas.microsoft.com/office/drawing/2014/main" id="{BA817014-5BFC-469F-98F9-387F1D269363}"/>
              </a:ext>
            </a:extLst>
          </p:cNvPr>
          <p:cNvSpPr>
            <a:spLocks noGrp="1"/>
          </p:cNvSpPr>
          <p:nvPr>
            <p:ph type="ftr" sz="quarter" idx="16"/>
          </p:nvPr>
        </p:nvSpPr>
        <p:spPr bwMode="gray"/>
        <p:txBody>
          <a:bodyPr/>
          <a:lstStyle>
            <a:lvl1pPr>
              <a:defRPr baseline="0"/>
            </a:lvl1pPr>
          </a:lstStyle>
          <a:p>
            <a:r>
              <a:rPr lang="en-US"/>
              <a:t>Presentation title    |    ONLY FOR INTERNAL USE</a:t>
            </a:r>
          </a:p>
        </p:txBody>
      </p:sp>
      <p:sp>
        <p:nvSpPr>
          <p:cNvPr id="7" name="Foliennummernplatzhalter 6">
            <a:extLst>
              <a:ext uri="{FF2B5EF4-FFF2-40B4-BE49-F238E27FC236}">
                <a16:creationId xmlns:a16="http://schemas.microsoft.com/office/drawing/2014/main" id="{BF4CBD4C-0F49-F57C-9B27-DEC864627EEC}"/>
              </a:ext>
            </a:extLst>
          </p:cNvPr>
          <p:cNvSpPr>
            <a:spLocks noGrp="1"/>
          </p:cNvSpPr>
          <p:nvPr>
            <p:ph type="sldNum" sz="quarter" idx="17"/>
          </p:nvPr>
        </p:nvSpPr>
        <p:spPr bwMode="gray"/>
        <p:txBody>
          <a:bodyPr/>
          <a:lstStyle>
            <a:lvl1pPr>
              <a:defRPr baseline="0"/>
            </a:lvl1pPr>
          </a:lstStyle>
          <a:p>
            <a:fld id="{8FF9B0DE-3FEB-4AA0-B465-B80EF7C1333D}" type="slidenum">
              <a:rPr lang="en-US" smtClean="0"/>
              <a:pPr/>
              <a:t>‹#›</a:t>
            </a:fld>
            <a:endParaRPr lang="en-US"/>
          </a:p>
        </p:txBody>
      </p:sp>
    </p:spTree>
    <p:extLst>
      <p:ext uri="{BB962C8B-B14F-4D97-AF65-F5344CB8AC3E}">
        <p14:creationId xmlns:p14="http://schemas.microsoft.com/office/powerpoint/2010/main" val="2647067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image (bright)">
    <p:bg>
      <p:bgPr>
        <a:solidFill>
          <a:schemeClr val="bg1"/>
        </a:solidFill>
        <a:effectLst/>
      </p:bgPr>
    </p:b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82DAC9A8-F395-3F0C-869E-1EF7B1AD07A5}"/>
              </a:ext>
              <a:ext uri="{C183D7F6-B498-43B3-948B-1728B52AA6E4}">
                <adec:decorative xmlns:adec="http://schemas.microsoft.com/office/drawing/2017/decorative" val="1"/>
              </a:ext>
            </a:extLst>
          </p:cNvPr>
          <p:cNvSpPr/>
          <p:nvPr userDrawn="1"/>
        </p:nvSpPr>
        <p:spPr bwMode="gray">
          <a:xfrm>
            <a:off x="0" y="0"/>
            <a:ext cx="12196800" cy="685800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sp>
        <p:nvSpPr>
          <p:cNvPr id="11" name="Bildplatzhalter 10">
            <a:extLst>
              <a:ext uri="{FF2B5EF4-FFF2-40B4-BE49-F238E27FC236}">
                <a16:creationId xmlns:a16="http://schemas.microsoft.com/office/drawing/2014/main" id="{E497B016-C9FA-B4F6-C161-98540A473741}"/>
              </a:ext>
            </a:extLst>
          </p:cNvPr>
          <p:cNvSpPr>
            <a:spLocks noGrp="1"/>
          </p:cNvSpPr>
          <p:nvPr>
            <p:ph type="pic" sz="quarter" idx="10" hasCustomPrompt="1"/>
          </p:nvPr>
        </p:nvSpPr>
        <p:spPr bwMode="gray">
          <a:xfrm>
            <a:off x="0" y="0"/>
            <a:ext cx="12192000" cy="6858000"/>
          </a:xfrm>
          <a:solidFill>
            <a:srgbClr val="E5E3DE"/>
          </a:solidFill>
        </p:spPr>
        <p:txBody>
          <a:bodyPr tIns="720000" anchor="ctr" anchorCtr="0"/>
          <a:lstStyle>
            <a:lvl1pPr marL="0" indent="0" algn="ctr">
              <a:spcBef>
                <a:spcPts val="0"/>
              </a:spcBef>
              <a:spcAft>
                <a:spcPts val="0"/>
              </a:spcAft>
              <a:buFontTx/>
              <a:buNone/>
              <a:tabLst/>
              <a:defRPr sz="1200" b="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2" name="Titel 1"/>
          <p:cNvSpPr>
            <a:spLocks noGrp="1"/>
          </p:cNvSpPr>
          <p:nvPr>
            <p:ph type="ctrTitle" hasCustomPrompt="1"/>
          </p:nvPr>
        </p:nvSpPr>
        <p:spPr bwMode="gray">
          <a:xfrm>
            <a:off x="479426" y="2637000"/>
            <a:ext cx="7272338" cy="1584000"/>
          </a:xfrm>
        </p:spPr>
        <p:txBody>
          <a:bodyPr anchor="b"/>
          <a:lstStyle>
            <a:lvl1pPr algn="l">
              <a:defRPr sz="4800" b="1" i="0">
                <a:solidFill>
                  <a:schemeClr val="bg2"/>
                </a:solidFill>
                <a:latin typeface="+mj-lt"/>
              </a:defRPr>
            </a:lvl1pPr>
          </a:lstStyle>
          <a:p>
            <a:r>
              <a:rPr lang="en-US"/>
              <a:t>Presentation title</a:t>
            </a:r>
          </a:p>
        </p:txBody>
      </p:sp>
      <p:sp>
        <p:nvSpPr>
          <p:cNvPr id="3" name="Untertitel 2"/>
          <p:cNvSpPr>
            <a:spLocks noGrp="1"/>
          </p:cNvSpPr>
          <p:nvPr>
            <p:ph type="subTitle" idx="1" hasCustomPrompt="1"/>
          </p:nvPr>
        </p:nvSpPr>
        <p:spPr bwMode="gray">
          <a:xfrm>
            <a:off x="479426" y="4437120"/>
            <a:ext cx="7272928" cy="936000"/>
          </a:xfrm>
        </p:spPr>
        <p:txBody>
          <a:bodyPr/>
          <a:lstStyle>
            <a:lvl1pPr marL="0" indent="0" algn="l">
              <a:lnSpc>
                <a:spcPct val="100000"/>
              </a:lnSpc>
              <a:spcBef>
                <a:spcPts val="0"/>
              </a:spcBef>
              <a:spcAft>
                <a:spcPts val="2400"/>
              </a:spcAft>
              <a:buFont typeface="Arial" panose="020B0604020202020204" pitchFamily="34" charset="0"/>
              <a:buNone/>
              <a:defRPr sz="2400" b="0">
                <a:solidFill>
                  <a:schemeClr val="bg2"/>
                </a:solidFill>
                <a:latin typeface="+mj-lt"/>
              </a:defRPr>
            </a:lvl1pPr>
            <a:lvl2pPr marL="0" indent="0" algn="l">
              <a:lnSpc>
                <a:spcPct val="100000"/>
              </a:lnSpc>
              <a:spcBef>
                <a:spcPts val="0"/>
              </a:spcBef>
              <a:spcAft>
                <a:spcPts val="0"/>
              </a:spcAft>
              <a:buFont typeface="Arial" panose="020B0604020202020204" pitchFamily="34" charset="0"/>
              <a:buNone/>
              <a:defRPr sz="1600" b="0">
                <a:solidFill>
                  <a:schemeClr val="bg2"/>
                </a:solidFill>
              </a:defRPr>
            </a:lvl2pPr>
            <a:lvl3pPr marL="0" indent="0" algn="l">
              <a:lnSpc>
                <a:spcPct val="100000"/>
              </a:lnSpc>
              <a:spcBef>
                <a:spcPts val="0"/>
              </a:spcBef>
              <a:spcAft>
                <a:spcPts val="0"/>
              </a:spcAft>
              <a:buFont typeface="Arial" panose="020B0604020202020204" pitchFamily="34" charset="0"/>
              <a:buNone/>
              <a:defRPr sz="1600" b="0">
                <a:solidFill>
                  <a:schemeClr val="bg2"/>
                </a:solidFill>
              </a:defRPr>
            </a:lvl3pPr>
            <a:lvl4pPr marL="0" indent="0" algn="l">
              <a:lnSpc>
                <a:spcPct val="100000"/>
              </a:lnSpc>
              <a:spcBef>
                <a:spcPts val="0"/>
              </a:spcBef>
              <a:spcAft>
                <a:spcPts val="0"/>
              </a:spcAft>
              <a:buFont typeface="Arial" panose="020B0604020202020204" pitchFamily="34" charset="0"/>
              <a:buNone/>
              <a:defRPr sz="1600" b="0">
                <a:solidFill>
                  <a:schemeClr val="bg2"/>
                </a:solidFill>
              </a:defRPr>
            </a:lvl4pPr>
            <a:lvl5pPr marL="0" indent="0" algn="l">
              <a:lnSpc>
                <a:spcPct val="100000"/>
              </a:lnSpc>
              <a:spcBef>
                <a:spcPts val="0"/>
              </a:spcBef>
              <a:spcAft>
                <a:spcPts val="0"/>
              </a:spcAft>
              <a:buFont typeface="Arial" panose="020B0604020202020204" pitchFamily="34" charset="0"/>
              <a:buNone/>
              <a:defRPr sz="1600" b="0">
                <a:solidFill>
                  <a:schemeClr val="bg2"/>
                </a:solidFill>
              </a:defRPr>
            </a:lvl5pPr>
            <a:lvl6pPr marL="0" indent="0" algn="l">
              <a:lnSpc>
                <a:spcPct val="100000"/>
              </a:lnSpc>
              <a:spcBef>
                <a:spcPts val="0"/>
              </a:spcBef>
              <a:spcAft>
                <a:spcPts val="0"/>
              </a:spcAft>
              <a:buFont typeface="Arial" panose="020B0604020202020204" pitchFamily="34" charset="0"/>
              <a:buNone/>
              <a:defRPr sz="1600" b="0">
                <a:solidFill>
                  <a:schemeClr val="bg2"/>
                </a:solidFill>
              </a:defRPr>
            </a:lvl6pPr>
            <a:lvl7pPr marL="0" indent="0" algn="l">
              <a:lnSpc>
                <a:spcPct val="100000"/>
              </a:lnSpc>
              <a:spcBef>
                <a:spcPts val="0"/>
              </a:spcBef>
              <a:spcAft>
                <a:spcPts val="0"/>
              </a:spcAft>
              <a:buFont typeface="Arial" panose="020B0604020202020204" pitchFamily="34" charset="0"/>
              <a:buNone/>
              <a:defRPr sz="1600" b="0">
                <a:solidFill>
                  <a:schemeClr val="bg2"/>
                </a:solidFill>
              </a:defRPr>
            </a:lvl7pPr>
            <a:lvl8pPr marL="0" indent="0" algn="l">
              <a:lnSpc>
                <a:spcPct val="100000"/>
              </a:lnSpc>
              <a:spcBef>
                <a:spcPts val="0"/>
              </a:spcBef>
              <a:spcAft>
                <a:spcPts val="0"/>
              </a:spcAft>
              <a:buFont typeface="Arial" panose="020B0604020202020204" pitchFamily="34" charset="0"/>
              <a:buNone/>
              <a:defRPr sz="1600" b="0">
                <a:solidFill>
                  <a:schemeClr val="bg2"/>
                </a:solidFill>
              </a:defRPr>
            </a:lvl8pPr>
            <a:lvl9pPr marL="0" indent="0" algn="l">
              <a:lnSpc>
                <a:spcPct val="100000"/>
              </a:lnSpc>
              <a:spcBef>
                <a:spcPts val="0"/>
              </a:spcBef>
              <a:spcAft>
                <a:spcPts val="0"/>
              </a:spcAft>
              <a:buFont typeface="Arial" panose="020B0604020202020204" pitchFamily="34" charset="0"/>
              <a:buNone/>
              <a:defRPr sz="1600" b="0">
                <a:solidFill>
                  <a:schemeClr val="bg2"/>
                </a:solidFill>
              </a:defRPr>
            </a:lvl9pPr>
          </a:lstStyle>
          <a:p>
            <a:r>
              <a:rPr lang="en-US"/>
              <a:t>Subtitle of the presentation</a:t>
            </a:r>
          </a:p>
          <a:p>
            <a:pPr lvl="1"/>
            <a:r>
              <a:rPr lang="en-US"/>
              <a:t>Author | Date | Place</a:t>
            </a:r>
          </a:p>
        </p:txBody>
      </p:sp>
      <p:sp>
        <p:nvSpPr>
          <p:cNvPr id="5" name="Fußzeilenplatzhalter 3">
            <a:extLst>
              <a:ext uri="{FF2B5EF4-FFF2-40B4-BE49-F238E27FC236}">
                <a16:creationId xmlns:a16="http://schemas.microsoft.com/office/drawing/2014/main" id="{5D14FE30-3C4E-F754-2D41-93EF7194D6C4}"/>
              </a:ext>
            </a:extLst>
          </p:cNvPr>
          <p:cNvSpPr>
            <a:spLocks noGrp="1"/>
          </p:cNvSpPr>
          <p:nvPr>
            <p:ph type="ftr" sz="quarter" idx="19"/>
          </p:nvPr>
        </p:nvSpPr>
        <p:spPr bwMode="gray">
          <a:xfrm>
            <a:off x="479936" y="6165328"/>
            <a:ext cx="5040000" cy="216000"/>
          </a:xfrm>
        </p:spPr>
        <p:txBody>
          <a:bodyPr/>
          <a:lstStyle>
            <a:lvl1pPr algn="l">
              <a:defRPr/>
            </a:lvl1pPr>
          </a:lstStyle>
          <a:p>
            <a:r>
              <a:rPr lang="en-US"/>
              <a:t>ONLY FOR INTERNAL USE</a:t>
            </a:r>
          </a:p>
        </p:txBody>
      </p:sp>
      <p:sp>
        <p:nvSpPr>
          <p:cNvPr id="9" name="Text Placeholder 8">
            <a:extLst>
              <a:ext uri="{FF2B5EF4-FFF2-40B4-BE49-F238E27FC236}">
                <a16:creationId xmlns:a16="http://schemas.microsoft.com/office/drawing/2014/main" id="{9A611717-560C-23BF-BFA5-6461F5FD8E88}"/>
              </a:ext>
            </a:extLst>
          </p:cNvPr>
          <p:cNvSpPr>
            <a:spLocks noGrp="1"/>
          </p:cNvSpPr>
          <p:nvPr>
            <p:ph type="body" sz="quarter" idx="30"/>
          </p:nvPr>
        </p:nvSpPr>
        <p:spPr bwMode="gray">
          <a:xfrm>
            <a:off x="478800" y="476672"/>
            <a:ext cx="1645200" cy="496800"/>
          </a:xfrm>
          <a:blipFill>
            <a:blip r:embed="rId2">
              <a:extLst>
                <a:ext uri="{96DAC541-7B7A-43D3-8B79-37D633B846F1}">
                  <asvg:svgBlip xmlns:asvg="http://schemas.microsoft.com/office/drawing/2016/SVG/main" r:embed="rId3"/>
                </a:ext>
              </a:extLst>
            </a:blip>
            <a:srcRect/>
            <a:stretch>
              <a:fillRect t="20" b="2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sp>
        <p:nvSpPr>
          <p:cNvPr id="13" name="Text Placeholder 8">
            <a:extLst>
              <a:ext uri="{FF2B5EF4-FFF2-40B4-BE49-F238E27FC236}">
                <a16:creationId xmlns:a16="http://schemas.microsoft.com/office/drawing/2014/main" id="{93782BBF-D8A0-BA04-4568-B85013E9E548}"/>
              </a:ext>
              <a:ext uri="{C183D7F6-B498-43B3-948B-1728B52AA6E4}">
                <adec:decorative xmlns:adec="http://schemas.microsoft.com/office/drawing/2017/decorative" val="1"/>
              </a:ext>
            </a:extLst>
          </p:cNvPr>
          <p:cNvSpPr>
            <a:spLocks noGrp="1"/>
          </p:cNvSpPr>
          <p:nvPr>
            <p:ph type="body" sz="quarter" idx="31"/>
          </p:nvPr>
        </p:nvSpPr>
        <p:spPr bwMode="gray">
          <a:xfrm>
            <a:off x="10092439" y="6166800"/>
            <a:ext cx="1620000" cy="216000"/>
          </a:xfrm>
          <a:blipFill>
            <a:blip r:embed="rId4">
              <a:extLst>
                <a:ext uri="{96DAC541-7B7A-43D3-8B79-37D633B846F1}">
                  <asvg:svgBlip xmlns:asvg="http://schemas.microsoft.com/office/drawing/2016/SVG/main" r:embed="rId5"/>
                </a:ext>
              </a:extLst>
            </a:blip>
            <a:srcRect/>
            <a:stretch>
              <a:fillRect t="-1800" b="-180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2" name="Group 11">
            <a:extLst>
              <a:ext uri="{FF2B5EF4-FFF2-40B4-BE49-F238E27FC236}">
                <a16:creationId xmlns:a16="http://schemas.microsoft.com/office/drawing/2014/main" id="{2AD6AF06-02D9-288E-3250-06E22F2FE2FC}"/>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4" name="TextBox 13">
              <a:extLst>
                <a:ext uri="{FF2B5EF4-FFF2-40B4-BE49-F238E27FC236}">
                  <a16:creationId xmlns:a16="http://schemas.microsoft.com/office/drawing/2014/main" id="{2B32CD0F-9230-7E21-AAD3-A6C5516575CD}"/>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5" name="Picture 14">
              <a:extLst>
                <a:ext uri="{FF2B5EF4-FFF2-40B4-BE49-F238E27FC236}">
                  <a16:creationId xmlns:a16="http://schemas.microsoft.com/office/drawing/2014/main" id="{23E0A192-DE0E-E520-25E7-B303A079C7E3}"/>
                </a:ext>
              </a:extLst>
            </p:cNvPr>
            <p:cNvPicPr>
              <a:picLocks noChangeAspect="1"/>
            </p:cNvPicPr>
            <p:nvPr userDrawn="1"/>
          </p:nvPicPr>
          <p:blipFill rotWithShape="1">
            <a:blip r:embed="rId6"/>
            <a:srcRect l="8843" r="2395" b="2546"/>
            <a:stretch/>
          </p:blipFill>
          <p:spPr bwMode="gray">
            <a:xfrm>
              <a:off x="-1589806" y="4475212"/>
              <a:ext cx="745332" cy="1122804"/>
            </a:xfrm>
            <a:prstGeom prst="roundRect">
              <a:avLst>
                <a:gd name="adj" fmla="val 3514"/>
              </a:avLst>
            </a:prstGeom>
          </p:spPr>
        </p:pic>
        <p:sp>
          <p:nvSpPr>
            <p:cNvPr id="16" name="TextBox 15">
              <a:extLst>
                <a:ext uri="{FF2B5EF4-FFF2-40B4-BE49-F238E27FC236}">
                  <a16:creationId xmlns:a16="http://schemas.microsoft.com/office/drawing/2014/main" id="{BF14A84B-7BF0-7BFD-629D-A25AF4354A2D}"/>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3809164085"/>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Agenda alternative">
    <p:bg bwMode="blackWhite">
      <p:bgPr>
        <a:solidFill>
          <a:schemeClr val="bg2"/>
        </a:solidFill>
        <a:effectLst/>
      </p:bgPr>
    </p:bg>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21F75BC8-F612-2B70-B801-672E4369F889}"/>
              </a:ext>
            </a:extLst>
          </p:cNvPr>
          <p:cNvSpPr>
            <a:spLocks noGrp="1"/>
          </p:cNvSpPr>
          <p:nvPr>
            <p:ph type="title" hasCustomPrompt="1"/>
          </p:nvPr>
        </p:nvSpPr>
        <p:spPr bwMode="gray"/>
        <p:txBody>
          <a:bodyPr/>
          <a:lstStyle>
            <a:lvl1pPr>
              <a:defRPr baseline="0">
                <a:solidFill>
                  <a:schemeClr val="tx2"/>
                </a:solidFill>
              </a:defRPr>
            </a:lvl1pPr>
          </a:lstStyle>
          <a:p>
            <a:r>
              <a:rPr lang="en-US"/>
              <a:t>Add agenda title</a:t>
            </a:r>
          </a:p>
        </p:txBody>
      </p:sp>
      <p:sp>
        <p:nvSpPr>
          <p:cNvPr id="6" name="Fußzeilenplatzhalter 5">
            <a:extLst>
              <a:ext uri="{FF2B5EF4-FFF2-40B4-BE49-F238E27FC236}">
                <a16:creationId xmlns:a16="http://schemas.microsoft.com/office/drawing/2014/main" id="{BA817014-5BFC-469F-98F9-387F1D269363}"/>
              </a:ext>
            </a:extLst>
          </p:cNvPr>
          <p:cNvSpPr>
            <a:spLocks noGrp="1"/>
          </p:cNvSpPr>
          <p:nvPr>
            <p:ph type="ftr" sz="quarter" idx="16"/>
          </p:nvPr>
        </p:nvSpPr>
        <p:spPr bwMode="gray"/>
        <p:txBody>
          <a:bodyPr/>
          <a:lstStyle>
            <a:lvl1pPr>
              <a:defRPr baseline="0">
                <a:solidFill>
                  <a:schemeClr val="bg1"/>
                </a:solidFill>
              </a:defRPr>
            </a:lvl1pPr>
          </a:lstStyle>
          <a:p>
            <a:r>
              <a:rPr lang="en-US"/>
              <a:t>Presentation title    |    ONLY FOR INTERNAL USE</a:t>
            </a:r>
          </a:p>
        </p:txBody>
      </p:sp>
      <p:sp>
        <p:nvSpPr>
          <p:cNvPr id="7" name="Foliennummernplatzhalter 6">
            <a:extLst>
              <a:ext uri="{FF2B5EF4-FFF2-40B4-BE49-F238E27FC236}">
                <a16:creationId xmlns:a16="http://schemas.microsoft.com/office/drawing/2014/main" id="{BF4CBD4C-0F49-F57C-9B27-DEC864627EEC}"/>
              </a:ext>
            </a:extLst>
          </p:cNvPr>
          <p:cNvSpPr>
            <a:spLocks noGrp="1"/>
          </p:cNvSpPr>
          <p:nvPr>
            <p:ph type="sldNum" sz="quarter" idx="17"/>
          </p:nvPr>
        </p:nvSpPr>
        <p:spPr bwMode="gray"/>
        <p:txBody>
          <a:bodyPr/>
          <a:lstStyle>
            <a:lvl1pPr>
              <a:defRPr baseline="0">
                <a:solidFill>
                  <a:schemeClr val="bg1"/>
                </a:solidFill>
              </a:defRPr>
            </a:lvl1pPr>
          </a:lstStyle>
          <a:p>
            <a:fld id="{8FF9B0DE-3FEB-4AA0-B465-B80EF7C1333D}" type="slidenum">
              <a:rPr lang="en-US" smtClean="0"/>
              <a:pPr/>
              <a:t>‹#›</a:t>
            </a:fld>
            <a:endParaRPr lang="en-US"/>
          </a:p>
        </p:txBody>
      </p:sp>
      <p:sp>
        <p:nvSpPr>
          <p:cNvPr id="15" name="Textplatzhalter 8">
            <a:extLst>
              <a:ext uri="{FF2B5EF4-FFF2-40B4-BE49-F238E27FC236}">
                <a16:creationId xmlns:a16="http://schemas.microsoft.com/office/drawing/2014/main" id="{4C4A6E80-CB53-4D72-1B7B-3500815C4B7B}"/>
              </a:ext>
            </a:extLst>
          </p:cNvPr>
          <p:cNvSpPr>
            <a:spLocks noGrp="1"/>
          </p:cNvSpPr>
          <p:nvPr>
            <p:ph type="body" sz="quarter" idx="48" hasCustomPrompt="1"/>
          </p:nvPr>
        </p:nvSpPr>
        <p:spPr bwMode="white">
          <a:xfrm>
            <a:off x="479480" y="1412776"/>
            <a:ext cx="792000" cy="540000"/>
          </a:xfrm>
          <a:solidFill>
            <a:schemeClr val="bg2"/>
          </a:solidFill>
          <a:effectLst/>
        </p:spPr>
        <p:txBody>
          <a:bodyPr wrap="none" rIns="0" bIns="72000" anchor="ctr" anchorCtr="0"/>
          <a:lstStyle>
            <a:lvl1pPr marL="0" indent="0" algn="l">
              <a:buFontTx/>
              <a:buNone/>
              <a:defRPr sz="4400" b="1" baseline="0">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9" name="Textplatzhalter 8">
            <a:extLst>
              <a:ext uri="{FF2B5EF4-FFF2-40B4-BE49-F238E27FC236}">
                <a16:creationId xmlns:a16="http://schemas.microsoft.com/office/drawing/2014/main" id="{7E03331E-BAE6-FE9A-0655-4888C3038D4F}"/>
              </a:ext>
            </a:extLst>
          </p:cNvPr>
          <p:cNvSpPr>
            <a:spLocks noGrp="1"/>
          </p:cNvSpPr>
          <p:nvPr>
            <p:ph type="body" sz="quarter" idx="18" hasCustomPrompt="1"/>
          </p:nvPr>
        </p:nvSpPr>
        <p:spPr bwMode="gray">
          <a:xfrm>
            <a:off x="1485714" y="1412776"/>
            <a:ext cx="4464000" cy="864000"/>
          </a:xfrm>
        </p:spPr>
        <p:txBody>
          <a:bodyPr/>
          <a:lstStyle>
            <a:lvl1pPr marL="0" indent="0">
              <a:spcAft>
                <a:spcPts val="0"/>
              </a:spcAft>
              <a:buFontTx/>
              <a:buNone/>
              <a:defRPr sz="1600" b="1" baseline="0">
                <a:solidFill>
                  <a:schemeClr val="bg1"/>
                </a:solidFill>
              </a:defRPr>
            </a:lvl1pPr>
            <a:lvl2pPr marL="0" indent="0">
              <a:spcAft>
                <a:spcPts val="0"/>
              </a:spcAft>
              <a:buFontTx/>
              <a:buNone/>
              <a:defRPr sz="1600" baseline="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26" name="Textplatzhalter 8">
            <a:extLst>
              <a:ext uri="{FF2B5EF4-FFF2-40B4-BE49-F238E27FC236}">
                <a16:creationId xmlns:a16="http://schemas.microsoft.com/office/drawing/2014/main" id="{54A84130-BB18-0BA4-1EE9-823C0DB98D2B}"/>
              </a:ext>
            </a:extLst>
          </p:cNvPr>
          <p:cNvSpPr>
            <a:spLocks noGrp="1"/>
          </p:cNvSpPr>
          <p:nvPr>
            <p:ph type="body" sz="quarter" idx="30" hasCustomPrompt="1"/>
          </p:nvPr>
        </p:nvSpPr>
        <p:spPr bwMode="white">
          <a:xfrm>
            <a:off x="479480" y="2529950"/>
            <a:ext cx="792000" cy="540000"/>
          </a:xfrm>
          <a:solidFill>
            <a:schemeClr val="bg2"/>
          </a:solidFill>
          <a:effectLst/>
        </p:spPr>
        <p:txBody>
          <a:bodyPr wrap="none" rIns="0" bIns="72000" anchor="ctr" anchorCtr="0"/>
          <a:lstStyle>
            <a:lvl1pPr marL="0" indent="0" algn="l">
              <a:buFontTx/>
              <a:buNone/>
              <a:defRPr sz="4400" b="1" baseline="0">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27" name="Textplatzhalter 8">
            <a:extLst>
              <a:ext uri="{FF2B5EF4-FFF2-40B4-BE49-F238E27FC236}">
                <a16:creationId xmlns:a16="http://schemas.microsoft.com/office/drawing/2014/main" id="{208F9C79-09A7-4EEA-9FFB-C9B3089CC82C}"/>
              </a:ext>
            </a:extLst>
          </p:cNvPr>
          <p:cNvSpPr>
            <a:spLocks noGrp="1"/>
          </p:cNvSpPr>
          <p:nvPr>
            <p:ph type="body" sz="quarter" idx="31" hasCustomPrompt="1"/>
          </p:nvPr>
        </p:nvSpPr>
        <p:spPr bwMode="white">
          <a:xfrm>
            <a:off x="479376" y="3646074"/>
            <a:ext cx="792000" cy="540000"/>
          </a:xfrm>
          <a:solidFill>
            <a:schemeClr val="bg2"/>
          </a:solidFill>
          <a:effectLst/>
        </p:spPr>
        <p:txBody>
          <a:bodyPr wrap="none" rIns="0" bIns="72000" anchor="ctr" anchorCtr="0"/>
          <a:lstStyle>
            <a:lvl1pPr marL="0" indent="0" algn="l">
              <a:buFontTx/>
              <a:buNone/>
              <a:defRPr sz="4400" b="1" baseline="0">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28" name="Textplatzhalter 8">
            <a:extLst>
              <a:ext uri="{FF2B5EF4-FFF2-40B4-BE49-F238E27FC236}">
                <a16:creationId xmlns:a16="http://schemas.microsoft.com/office/drawing/2014/main" id="{07B81727-F8CD-3444-26FB-0954D4A41441}"/>
              </a:ext>
            </a:extLst>
          </p:cNvPr>
          <p:cNvSpPr>
            <a:spLocks noGrp="1"/>
          </p:cNvSpPr>
          <p:nvPr>
            <p:ph type="body" sz="quarter" idx="32" hasCustomPrompt="1"/>
          </p:nvPr>
        </p:nvSpPr>
        <p:spPr bwMode="white">
          <a:xfrm>
            <a:off x="479376" y="4762198"/>
            <a:ext cx="792000" cy="540000"/>
          </a:xfrm>
          <a:solidFill>
            <a:schemeClr val="bg2"/>
          </a:solidFill>
          <a:effectLst/>
        </p:spPr>
        <p:txBody>
          <a:bodyPr wrap="none" rIns="0" bIns="72000" anchor="ctr" anchorCtr="0"/>
          <a:lstStyle>
            <a:lvl1pPr marL="0" indent="0" algn="l">
              <a:buFontTx/>
              <a:buNone/>
              <a:defRPr sz="4400" b="1" baseline="0">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30" name="Textplatzhalter 8">
            <a:extLst>
              <a:ext uri="{FF2B5EF4-FFF2-40B4-BE49-F238E27FC236}">
                <a16:creationId xmlns:a16="http://schemas.microsoft.com/office/drawing/2014/main" id="{176E8A7C-F934-3053-3346-B9C0DDCB28B0}"/>
              </a:ext>
            </a:extLst>
          </p:cNvPr>
          <p:cNvSpPr>
            <a:spLocks noGrp="1"/>
          </p:cNvSpPr>
          <p:nvPr>
            <p:ph type="body" sz="quarter" idx="34" hasCustomPrompt="1"/>
          </p:nvPr>
        </p:nvSpPr>
        <p:spPr bwMode="white">
          <a:xfrm>
            <a:off x="6252635" y="1412776"/>
            <a:ext cx="792000" cy="540000"/>
          </a:xfrm>
          <a:solidFill>
            <a:schemeClr val="bg2"/>
          </a:solidFill>
          <a:effectLst/>
        </p:spPr>
        <p:txBody>
          <a:bodyPr wrap="none" rIns="0" bIns="72000" anchor="ctr" anchorCtr="0"/>
          <a:lstStyle>
            <a:lvl1pPr marL="0" indent="0" algn="l">
              <a:buFontTx/>
              <a:buNone/>
              <a:defRPr sz="4400" b="1" baseline="0">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34" name="Textplatzhalter 8">
            <a:extLst>
              <a:ext uri="{FF2B5EF4-FFF2-40B4-BE49-F238E27FC236}">
                <a16:creationId xmlns:a16="http://schemas.microsoft.com/office/drawing/2014/main" id="{6F35D68B-9EA2-1F5E-DBD3-B9F93C1D90B9}"/>
              </a:ext>
            </a:extLst>
          </p:cNvPr>
          <p:cNvSpPr>
            <a:spLocks noGrp="1"/>
          </p:cNvSpPr>
          <p:nvPr>
            <p:ph type="body" sz="quarter" idx="38" hasCustomPrompt="1"/>
          </p:nvPr>
        </p:nvSpPr>
        <p:spPr bwMode="white">
          <a:xfrm>
            <a:off x="6252531" y="2529950"/>
            <a:ext cx="792000" cy="540000"/>
          </a:xfrm>
          <a:solidFill>
            <a:schemeClr val="bg2"/>
          </a:solidFill>
          <a:effectLst/>
        </p:spPr>
        <p:txBody>
          <a:bodyPr wrap="none" rIns="0" bIns="72000" anchor="ctr" anchorCtr="0"/>
          <a:lstStyle>
            <a:lvl1pPr marL="0" indent="0" algn="l">
              <a:buFontTx/>
              <a:buNone/>
              <a:defRPr sz="4400" b="1" baseline="0">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35" name="Textplatzhalter 8">
            <a:extLst>
              <a:ext uri="{FF2B5EF4-FFF2-40B4-BE49-F238E27FC236}">
                <a16:creationId xmlns:a16="http://schemas.microsoft.com/office/drawing/2014/main" id="{C0AE24B1-32EB-BCA7-7B48-261B6399A0A5}"/>
              </a:ext>
            </a:extLst>
          </p:cNvPr>
          <p:cNvSpPr>
            <a:spLocks noGrp="1"/>
          </p:cNvSpPr>
          <p:nvPr>
            <p:ph type="body" sz="quarter" idx="39" hasCustomPrompt="1"/>
          </p:nvPr>
        </p:nvSpPr>
        <p:spPr bwMode="white">
          <a:xfrm>
            <a:off x="6252427" y="3646074"/>
            <a:ext cx="792000" cy="540000"/>
          </a:xfrm>
          <a:solidFill>
            <a:schemeClr val="bg2"/>
          </a:solidFill>
          <a:effectLst/>
        </p:spPr>
        <p:txBody>
          <a:bodyPr wrap="none" rIns="0" bIns="72000" anchor="ctr" anchorCtr="0"/>
          <a:lstStyle>
            <a:lvl1pPr marL="0" indent="0" algn="l">
              <a:buFontTx/>
              <a:buNone/>
              <a:defRPr sz="4400" b="1" baseline="0">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36" name="Textplatzhalter 8">
            <a:extLst>
              <a:ext uri="{FF2B5EF4-FFF2-40B4-BE49-F238E27FC236}">
                <a16:creationId xmlns:a16="http://schemas.microsoft.com/office/drawing/2014/main" id="{A942C4DD-370F-53DC-9980-04DA927CBB92}"/>
              </a:ext>
            </a:extLst>
          </p:cNvPr>
          <p:cNvSpPr>
            <a:spLocks noGrp="1"/>
          </p:cNvSpPr>
          <p:nvPr>
            <p:ph type="body" sz="quarter" idx="40" hasCustomPrompt="1"/>
          </p:nvPr>
        </p:nvSpPr>
        <p:spPr bwMode="white">
          <a:xfrm>
            <a:off x="6252427" y="4762198"/>
            <a:ext cx="792000" cy="540000"/>
          </a:xfrm>
          <a:solidFill>
            <a:schemeClr val="bg2"/>
          </a:solidFill>
          <a:effectLst/>
        </p:spPr>
        <p:txBody>
          <a:bodyPr wrap="none" rIns="0" bIns="72000" anchor="ctr" anchorCtr="0"/>
          <a:lstStyle>
            <a:lvl1pPr marL="0" indent="0" algn="l">
              <a:buFontTx/>
              <a:buNone/>
              <a:defRPr sz="4400" b="1" baseline="0">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2" name="Textplatzhalter 8">
            <a:extLst>
              <a:ext uri="{FF2B5EF4-FFF2-40B4-BE49-F238E27FC236}">
                <a16:creationId xmlns:a16="http://schemas.microsoft.com/office/drawing/2014/main" id="{FE96CCAE-DEB1-05B2-23F4-80296F42DC33}"/>
              </a:ext>
            </a:extLst>
          </p:cNvPr>
          <p:cNvSpPr>
            <a:spLocks noGrp="1"/>
          </p:cNvSpPr>
          <p:nvPr>
            <p:ph type="body" sz="quarter" idx="41" hasCustomPrompt="1"/>
          </p:nvPr>
        </p:nvSpPr>
        <p:spPr bwMode="gray">
          <a:xfrm>
            <a:off x="1485714" y="2529314"/>
            <a:ext cx="4464000" cy="864000"/>
          </a:xfrm>
        </p:spPr>
        <p:txBody>
          <a:bodyPr/>
          <a:lstStyle>
            <a:lvl1pPr marL="0" indent="0">
              <a:spcAft>
                <a:spcPts val="0"/>
              </a:spcAft>
              <a:buFontTx/>
              <a:buNone/>
              <a:defRPr sz="1600" b="1" baseline="0">
                <a:solidFill>
                  <a:schemeClr val="bg1"/>
                </a:solidFill>
              </a:defRPr>
            </a:lvl1pPr>
            <a:lvl2pPr marL="0" indent="0">
              <a:spcAft>
                <a:spcPts val="0"/>
              </a:spcAft>
              <a:buFontTx/>
              <a:buNone/>
              <a:defRPr sz="1600" baseline="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3" name="Textplatzhalter 8">
            <a:extLst>
              <a:ext uri="{FF2B5EF4-FFF2-40B4-BE49-F238E27FC236}">
                <a16:creationId xmlns:a16="http://schemas.microsoft.com/office/drawing/2014/main" id="{A507323D-32FF-D21E-0B11-BE50DD3C09B2}"/>
              </a:ext>
            </a:extLst>
          </p:cNvPr>
          <p:cNvSpPr>
            <a:spLocks noGrp="1"/>
          </p:cNvSpPr>
          <p:nvPr>
            <p:ph type="body" sz="quarter" idx="42" hasCustomPrompt="1"/>
          </p:nvPr>
        </p:nvSpPr>
        <p:spPr bwMode="gray">
          <a:xfrm>
            <a:off x="1485714" y="3645279"/>
            <a:ext cx="4464000" cy="864000"/>
          </a:xfrm>
        </p:spPr>
        <p:txBody>
          <a:bodyPr/>
          <a:lstStyle>
            <a:lvl1pPr marL="0" indent="0">
              <a:spcAft>
                <a:spcPts val="0"/>
              </a:spcAft>
              <a:buFontTx/>
              <a:buNone/>
              <a:defRPr sz="1600" b="1" baseline="0">
                <a:solidFill>
                  <a:schemeClr val="bg1"/>
                </a:solidFill>
              </a:defRPr>
            </a:lvl1pPr>
            <a:lvl2pPr marL="0" indent="0">
              <a:spcAft>
                <a:spcPts val="0"/>
              </a:spcAft>
              <a:buFontTx/>
              <a:buNone/>
              <a:defRPr sz="1600" baseline="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8" name="Textplatzhalter 8">
            <a:extLst>
              <a:ext uri="{FF2B5EF4-FFF2-40B4-BE49-F238E27FC236}">
                <a16:creationId xmlns:a16="http://schemas.microsoft.com/office/drawing/2014/main" id="{7E31A785-5524-76BF-9060-B6AA5B0F30E7}"/>
              </a:ext>
            </a:extLst>
          </p:cNvPr>
          <p:cNvSpPr>
            <a:spLocks noGrp="1"/>
          </p:cNvSpPr>
          <p:nvPr>
            <p:ph type="body" sz="quarter" idx="43" hasCustomPrompt="1"/>
          </p:nvPr>
        </p:nvSpPr>
        <p:spPr bwMode="gray">
          <a:xfrm>
            <a:off x="1485714" y="4761244"/>
            <a:ext cx="4464000" cy="864000"/>
          </a:xfrm>
        </p:spPr>
        <p:txBody>
          <a:bodyPr/>
          <a:lstStyle>
            <a:lvl1pPr marL="0" indent="0">
              <a:spcAft>
                <a:spcPts val="0"/>
              </a:spcAft>
              <a:buFontTx/>
              <a:buNone/>
              <a:defRPr sz="1600" b="1" baseline="0">
                <a:solidFill>
                  <a:schemeClr val="bg1"/>
                </a:solidFill>
              </a:defRPr>
            </a:lvl1pPr>
            <a:lvl2pPr marL="0" indent="0">
              <a:spcAft>
                <a:spcPts val="0"/>
              </a:spcAft>
              <a:buFontTx/>
              <a:buNone/>
              <a:defRPr sz="1600" baseline="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10" name="Textplatzhalter 8">
            <a:extLst>
              <a:ext uri="{FF2B5EF4-FFF2-40B4-BE49-F238E27FC236}">
                <a16:creationId xmlns:a16="http://schemas.microsoft.com/office/drawing/2014/main" id="{EFEA4E51-2FA4-4753-1997-132CFAA3ED77}"/>
              </a:ext>
            </a:extLst>
          </p:cNvPr>
          <p:cNvSpPr>
            <a:spLocks noGrp="1"/>
          </p:cNvSpPr>
          <p:nvPr>
            <p:ph type="body" sz="quarter" idx="44" hasCustomPrompt="1"/>
          </p:nvPr>
        </p:nvSpPr>
        <p:spPr bwMode="gray">
          <a:xfrm>
            <a:off x="7248624" y="1412776"/>
            <a:ext cx="4464000" cy="864000"/>
          </a:xfrm>
        </p:spPr>
        <p:txBody>
          <a:bodyPr/>
          <a:lstStyle>
            <a:lvl1pPr marL="0" indent="0">
              <a:spcAft>
                <a:spcPts val="0"/>
              </a:spcAft>
              <a:buFontTx/>
              <a:buNone/>
              <a:defRPr sz="1600" b="1" baseline="0">
                <a:solidFill>
                  <a:schemeClr val="bg1"/>
                </a:solidFill>
              </a:defRPr>
            </a:lvl1pPr>
            <a:lvl2pPr marL="0" indent="0">
              <a:spcAft>
                <a:spcPts val="0"/>
              </a:spcAft>
              <a:buFontTx/>
              <a:buNone/>
              <a:defRPr sz="1600" baseline="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12" name="Textplatzhalter 8">
            <a:extLst>
              <a:ext uri="{FF2B5EF4-FFF2-40B4-BE49-F238E27FC236}">
                <a16:creationId xmlns:a16="http://schemas.microsoft.com/office/drawing/2014/main" id="{AB9A186C-679D-438B-04CB-003052B11225}"/>
              </a:ext>
            </a:extLst>
          </p:cNvPr>
          <p:cNvSpPr>
            <a:spLocks noGrp="1"/>
          </p:cNvSpPr>
          <p:nvPr>
            <p:ph type="body" sz="quarter" idx="45" hasCustomPrompt="1"/>
          </p:nvPr>
        </p:nvSpPr>
        <p:spPr bwMode="gray">
          <a:xfrm>
            <a:off x="7248624" y="2529314"/>
            <a:ext cx="4464000" cy="864000"/>
          </a:xfrm>
        </p:spPr>
        <p:txBody>
          <a:bodyPr/>
          <a:lstStyle>
            <a:lvl1pPr marL="0" indent="0">
              <a:spcAft>
                <a:spcPts val="0"/>
              </a:spcAft>
              <a:buFontTx/>
              <a:buNone/>
              <a:defRPr sz="1600" b="1" baseline="0">
                <a:solidFill>
                  <a:schemeClr val="bg1"/>
                </a:solidFill>
              </a:defRPr>
            </a:lvl1pPr>
            <a:lvl2pPr marL="0" indent="0">
              <a:spcAft>
                <a:spcPts val="0"/>
              </a:spcAft>
              <a:buFontTx/>
              <a:buNone/>
              <a:defRPr sz="1600" baseline="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13" name="Textplatzhalter 8">
            <a:extLst>
              <a:ext uri="{FF2B5EF4-FFF2-40B4-BE49-F238E27FC236}">
                <a16:creationId xmlns:a16="http://schemas.microsoft.com/office/drawing/2014/main" id="{5442791C-C3FF-9B10-DCFF-2C95FAD1ACA5}"/>
              </a:ext>
            </a:extLst>
          </p:cNvPr>
          <p:cNvSpPr>
            <a:spLocks noGrp="1"/>
          </p:cNvSpPr>
          <p:nvPr>
            <p:ph type="body" sz="quarter" idx="46" hasCustomPrompt="1"/>
          </p:nvPr>
        </p:nvSpPr>
        <p:spPr bwMode="gray">
          <a:xfrm>
            <a:off x="7248624" y="3645279"/>
            <a:ext cx="4464000" cy="864000"/>
          </a:xfrm>
        </p:spPr>
        <p:txBody>
          <a:bodyPr/>
          <a:lstStyle>
            <a:lvl1pPr marL="0" indent="0">
              <a:spcAft>
                <a:spcPts val="0"/>
              </a:spcAft>
              <a:buFontTx/>
              <a:buNone/>
              <a:defRPr sz="1600" b="1" baseline="0">
                <a:solidFill>
                  <a:schemeClr val="bg1"/>
                </a:solidFill>
              </a:defRPr>
            </a:lvl1pPr>
            <a:lvl2pPr marL="0" indent="0">
              <a:spcAft>
                <a:spcPts val="0"/>
              </a:spcAft>
              <a:buFontTx/>
              <a:buNone/>
              <a:defRPr sz="1600" baseline="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14" name="Textplatzhalter 8">
            <a:extLst>
              <a:ext uri="{FF2B5EF4-FFF2-40B4-BE49-F238E27FC236}">
                <a16:creationId xmlns:a16="http://schemas.microsoft.com/office/drawing/2014/main" id="{0EB776AE-0143-C85F-03FB-98448F3729D0}"/>
              </a:ext>
            </a:extLst>
          </p:cNvPr>
          <p:cNvSpPr>
            <a:spLocks noGrp="1"/>
          </p:cNvSpPr>
          <p:nvPr>
            <p:ph type="body" sz="quarter" idx="47" hasCustomPrompt="1"/>
          </p:nvPr>
        </p:nvSpPr>
        <p:spPr bwMode="gray">
          <a:xfrm>
            <a:off x="7248624" y="4761244"/>
            <a:ext cx="4464000" cy="864000"/>
          </a:xfrm>
        </p:spPr>
        <p:txBody>
          <a:bodyPr/>
          <a:lstStyle>
            <a:lvl1pPr marL="0" indent="0">
              <a:spcAft>
                <a:spcPts val="0"/>
              </a:spcAft>
              <a:buFontTx/>
              <a:buNone/>
              <a:defRPr sz="1600" b="1" baseline="0">
                <a:solidFill>
                  <a:schemeClr val="bg1"/>
                </a:solidFill>
              </a:defRPr>
            </a:lvl1pPr>
            <a:lvl2pPr marL="0" indent="0">
              <a:spcAft>
                <a:spcPts val="0"/>
              </a:spcAft>
              <a:buFontTx/>
              <a:buNone/>
              <a:defRPr sz="1600" baseline="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pic>
        <p:nvPicPr>
          <p:cNvPr id="4" name="Grafik 3">
            <a:extLst>
              <a:ext uri="{FF2B5EF4-FFF2-40B4-BE49-F238E27FC236}">
                <a16:creationId xmlns:a16="http://schemas.microsoft.com/office/drawing/2014/main" id="{6FF19CC3-3A21-2383-F22A-797AA780005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3950035820"/>
      </p:ext>
    </p:extLst>
  </p:cSld>
  <p:clrMapOvr>
    <a:masterClrMapping/>
  </p:clrMapOvr>
  <p:extLst>
    <p:ext uri="{DCECCB84-F9BA-43D5-87BE-67443E8EF086}">
      <p15:sldGuideLst xmlns:p15="http://schemas.microsoft.com/office/powerpoint/2012/main">
        <p15:guide id="3" pos="3749">
          <p15:clr>
            <a:srgbClr val="FBAE40"/>
          </p15:clr>
        </p15:guide>
        <p15:guide id="5" pos="3931">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hapter divider (1)">
    <p:bg>
      <p:bgPr>
        <a:solidFill>
          <a:schemeClr val="tx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a:xfrm>
            <a:off x="479424" y="1412874"/>
            <a:ext cx="7632701" cy="1799861"/>
          </a:xfrm>
        </p:spPr>
        <p:txBody>
          <a:bodyPr anchor="b"/>
          <a:lstStyle>
            <a:lvl1pPr>
              <a:defRPr sz="4000" baseline="0">
                <a:solidFill>
                  <a:schemeClr val="bg2"/>
                </a:solidFill>
              </a:defRPr>
            </a:lvl1pPr>
          </a:lstStyle>
          <a:p>
            <a:r>
              <a:rPr lang="en-US"/>
              <a:t>Name of the current chapter</a:t>
            </a:r>
          </a:p>
        </p:txBody>
      </p:sp>
      <p:sp>
        <p:nvSpPr>
          <p:cNvPr id="9" name="Untertitel 2">
            <a:extLst>
              <a:ext uri="{FF2B5EF4-FFF2-40B4-BE49-F238E27FC236}">
                <a16:creationId xmlns:a16="http://schemas.microsoft.com/office/drawing/2014/main" id="{CB53F2D2-D116-44C8-A3EF-21A6F6DBA4E3}"/>
              </a:ext>
            </a:extLst>
          </p:cNvPr>
          <p:cNvSpPr>
            <a:spLocks noGrp="1"/>
          </p:cNvSpPr>
          <p:nvPr>
            <p:ph type="subTitle" idx="14" hasCustomPrompt="1"/>
          </p:nvPr>
        </p:nvSpPr>
        <p:spPr bwMode="gray">
          <a:xfrm>
            <a:off x="479424" y="3573016"/>
            <a:ext cx="7632701" cy="792088"/>
          </a:xfrm>
        </p:spPr>
        <p:txBody>
          <a:bodyPr/>
          <a:lstStyle>
            <a:lvl1pPr marL="0" indent="0" algn="l">
              <a:lnSpc>
                <a:spcPct val="140000"/>
              </a:lnSpc>
              <a:spcBef>
                <a:spcPts val="0"/>
              </a:spcBef>
              <a:spcAft>
                <a:spcPts val="0"/>
              </a:spcAft>
              <a:buFont typeface="Arial" panose="020B0604020202020204" pitchFamily="34" charset="0"/>
              <a:buNone/>
              <a:defRPr sz="1600" b="0" baseline="0">
                <a:solidFill>
                  <a:schemeClr val="bg2"/>
                </a:solidFill>
                <a:latin typeface="+mn-lt"/>
              </a:defRPr>
            </a:lvl1pPr>
            <a:lvl2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2pPr>
            <a:lvl3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3pPr>
            <a:lvl4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4pPr>
            <a:lvl5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5pPr>
            <a:lvl6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6pPr>
            <a:lvl7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7pPr>
            <a:lvl8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8pPr>
            <a:lvl9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9pPr>
          </a:lstStyle>
          <a:p>
            <a:r>
              <a:rPr lang="en-US"/>
              <a:t>Optional short description</a:t>
            </a:r>
          </a:p>
        </p:txBody>
      </p:sp>
      <p:sp>
        <p:nvSpPr>
          <p:cNvPr id="7" name="Foliennummernplatzhalter 6">
            <a:extLst>
              <a:ext uri="{FF2B5EF4-FFF2-40B4-BE49-F238E27FC236}">
                <a16:creationId xmlns:a16="http://schemas.microsoft.com/office/drawing/2014/main" id="{8EAAE6E7-1373-8040-C96B-B3A08A84CE2A}"/>
              </a:ext>
            </a:extLst>
          </p:cNvPr>
          <p:cNvSpPr>
            <a:spLocks noGrp="1"/>
          </p:cNvSpPr>
          <p:nvPr>
            <p:ph type="sldNum" sz="quarter" idx="16"/>
          </p:nvPr>
        </p:nvSpPr>
        <p:spPr bwMode="gray"/>
        <p:txBody>
          <a:bodyPr/>
          <a:lstStyle>
            <a:lvl1pPr>
              <a:defRPr baseline="0">
                <a:solidFill>
                  <a:schemeClr val="bg2"/>
                </a:solidFill>
              </a:defRPr>
            </a:lvl1pPr>
          </a:lstStyle>
          <a:p>
            <a:fld id="{8FF9B0DE-3FEB-4AA0-B465-B80EF7C1333D}" type="slidenum">
              <a:rPr lang="en-US" smtClean="0"/>
              <a:pPr/>
              <a:t>‹#›</a:t>
            </a:fld>
            <a:endParaRPr lang="en-US"/>
          </a:p>
        </p:txBody>
      </p:sp>
      <p:sp>
        <p:nvSpPr>
          <p:cNvPr id="6" name="Fußzeilenplatzhalter 5">
            <a:extLst>
              <a:ext uri="{FF2B5EF4-FFF2-40B4-BE49-F238E27FC236}">
                <a16:creationId xmlns:a16="http://schemas.microsoft.com/office/drawing/2014/main" id="{4769088E-E8C5-EC8B-3FB8-5430FCA3DC4B}"/>
              </a:ext>
            </a:extLst>
          </p:cNvPr>
          <p:cNvSpPr>
            <a:spLocks noGrp="1"/>
          </p:cNvSpPr>
          <p:nvPr>
            <p:ph type="ftr" sz="quarter" idx="19"/>
          </p:nvPr>
        </p:nvSpPr>
        <p:spPr bwMode="gray"/>
        <p:txBody>
          <a:bodyPr/>
          <a:lstStyle>
            <a:lvl1pPr>
              <a:defRPr baseline="0"/>
            </a:lvl1pPr>
          </a:lstStyle>
          <a:p>
            <a:r>
              <a:rPr lang="en-US"/>
              <a:t>Presentation title    |    ONLY FOR INTERNAL USE</a:t>
            </a:r>
          </a:p>
        </p:txBody>
      </p:sp>
    </p:spTree>
    <p:extLst>
      <p:ext uri="{BB962C8B-B14F-4D97-AF65-F5344CB8AC3E}">
        <p14:creationId xmlns:p14="http://schemas.microsoft.com/office/powerpoint/2010/main" val="1432662706"/>
      </p:ext>
    </p:extLst>
  </p:cSld>
  <p:clrMapOvr>
    <a:masterClrMapping/>
  </p:clrMapOvr>
  <p:extLst>
    <p:ext uri="{DCECCB84-F9BA-43D5-87BE-67443E8EF086}">
      <p15:sldGuideLst xmlns:p15="http://schemas.microsoft.com/office/powerpoint/2012/main">
        <p15:guide id="1" orient="horz" pos="2024">
          <p15:clr>
            <a:srgbClr val="FBAE40"/>
          </p15:clr>
        </p15:guide>
        <p15:guide id="2" orient="horz" pos="225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hapter divider (2)">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a:xfrm>
            <a:off x="479424" y="1412874"/>
            <a:ext cx="7632701" cy="1799861"/>
          </a:xfrm>
        </p:spPr>
        <p:txBody>
          <a:bodyPr anchor="b"/>
          <a:lstStyle>
            <a:lvl1pPr>
              <a:defRPr sz="4000" baseline="0">
                <a:solidFill>
                  <a:schemeClr val="tx2"/>
                </a:solidFill>
              </a:defRPr>
            </a:lvl1pPr>
          </a:lstStyle>
          <a:p>
            <a:r>
              <a:rPr lang="en-US"/>
              <a:t>Name of the current chapter</a:t>
            </a:r>
          </a:p>
        </p:txBody>
      </p:sp>
      <p:sp>
        <p:nvSpPr>
          <p:cNvPr id="9" name="Untertitel 2">
            <a:extLst>
              <a:ext uri="{FF2B5EF4-FFF2-40B4-BE49-F238E27FC236}">
                <a16:creationId xmlns:a16="http://schemas.microsoft.com/office/drawing/2014/main" id="{CB53F2D2-D116-44C8-A3EF-21A6F6DBA4E3}"/>
              </a:ext>
            </a:extLst>
          </p:cNvPr>
          <p:cNvSpPr>
            <a:spLocks noGrp="1"/>
          </p:cNvSpPr>
          <p:nvPr>
            <p:ph type="subTitle" idx="14" hasCustomPrompt="1"/>
          </p:nvPr>
        </p:nvSpPr>
        <p:spPr bwMode="gray">
          <a:xfrm>
            <a:off x="479424" y="3573016"/>
            <a:ext cx="7632701" cy="792088"/>
          </a:xfrm>
        </p:spPr>
        <p:txBody>
          <a:bodyPr/>
          <a:lstStyle>
            <a:lvl1pPr marL="0" indent="0" algn="l">
              <a:lnSpc>
                <a:spcPct val="140000"/>
              </a:lnSpc>
              <a:spcBef>
                <a:spcPts val="0"/>
              </a:spcBef>
              <a:spcAft>
                <a:spcPts val="0"/>
              </a:spcAft>
              <a:buFont typeface="Arial" panose="020B0604020202020204" pitchFamily="34" charset="0"/>
              <a:buNone/>
              <a:defRPr sz="1600" b="0" baseline="0">
                <a:solidFill>
                  <a:schemeClr val="bg1"/>
                </a:solidFill>
                <a:latin typeface="+mn-lt"/>
              </a:defRPr>
            </a:lvl1pPr>
            <a:lvl2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2pPr>
            <a:lvl3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3pPr>
            <a:lvl4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4pPr>
            <a:lvl5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5pPr>
            <a:lvl6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6pPr>
            <a:lvl7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7pPr>
            <a:lvl8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8pPr>
            <a:lvl9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9pPr>
          </a:lstStyle>
          <a:p>
            <a:r>
              <a:rPr lang="en-US"/>
              <a:t>Optional short description</a:t>
            </a:r>
          </a:p>
        </p:txBody>
      </p:sp>
      <p:sp>
        <p:nvSpPr>
          <p:cNvPr id="7" name="Foliennummernplatzhalter 6">
            <a:extLst>
              <a:ext uri="{FF2B5EF4-FFF2-40B4-BE49-F238E27FC236}">
                <a16:creationId xmlns:a16="http://schemas.microsoft.com/office/drawing/2014/main" id="{8EAAE6E7-1373-8040-C96B-B3A08A84CE2A}"/>
              </a:ext>
            </a:extLst>
          </p:cNvPr>
          <p:cNvSpPr>
            <a:spLocks noGrp="1"/>
          </p:cNvSpPr>
          <p:nvPr>
            <p:ph type="sldNum" sz="quarter" idx="16"/>
          </p:nvPr>
        </p:nvSpPr>
        <p:spPr bwMode="gray"/>
        <p:txBody>
          <a:bodyPr/>
          <a:lstStyle>
            <a:lvl1pPr>
              <a:defRPr baseline="0">
                <a:solidFill>
                  <a:schemeClr val="bg1"/>
                </a:solidFill>
              </a:defRPr>
            </a:lvl1pPr>
          </a:lstStyle>
          <a:p>
            <a:fld id="{8FF9B0DE-3FEB-4AA0-B465-B80EF7C1333D}" type="slidenum">
              <a:rPr lang="en-US" smtClean="0"/>
              <a:pPr/>
              <a:t>‹#›</a:t>
            </a:fld>
            <a:endParaRPr lang="en-US"/>
          </a:p>
        </p:txBody>
      </p:sp>
      <p:pic>
        <p:nvPicPr>
          <p:cNvPr id="4" name="Grafik 3">
            <a:extLst>
              <a:ext uri="{FF2B5EF4-FFF2-40B4-BE49-F238E27FC236}">
                <a16:creationId xmlns:a16="http://schemas.microsoft.com/office/drawing/2014/main" id="{7E3CE082-8BE8-42AC-F40F-87B704B7B141}"/>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
        <p:nvSpPr>
          <p:cNvPr id="8" name="Fußzeilenplatzhalter 7">
            <a:extLst>
              <a:ext uri="{FF2B5EF4-FFF2-40B4-BE49-F238E27FC236}">
                <a16:creationId xmlns:a16="http://schemas.microsoft.com/office/drawing/2014/main" id="{C09303A1-9EA9-72D7-63F5-E6B6F685FAE0}"/>
              </a:ext>
            </a:extLst>
          </p:cNvPr>
          <p:cNvSpPr>
            <a:spLocks noGrp="1"/>
          </p:cNvSpPr>
          <p:nvPr>
            <p:ph type="ftr" sz="quarter" idx="19"/>
          </p:nvPr>
        </p:nvSpPr>
        <p:spPr bwMode="gray"/>
        <p:txBody>
          <a:bodyPr/>
          <a:lstStyle>
            <a:lvl1pPr>
              <a:defRPr baseline="0">
                <a:solidFill>
                  <a:schemeClr val="bg1"/>
                </a:solidFill>
              </a:defRPr>
            </a:lvl1pPr>
          </a:lstStyle>
          <a:p>
            <a:r>
              <a:rPr lang="en-US"/>
              <a:t>Presentation title    |    ONLY FOR INTERNAL USE</a:t>
            </a:r>
          </a:p>
        </p:txBody>
      </p:sp>
    </p:spTree>
    <p:extLst>
      <p:ext uri="{BB962C8B-B14F-4D97-AF65-F5344CB8AC3E}">
        <p14:creationId xmlns:p14="http://schemas.microsoft.com/office/powerpoint/2010/main" val="1282225813"/>
      </p:ext>
    </p:extLst>
  </p:cSld>
  <p:clrMapOvr>
    <a:masterClrMapping/>
  </p:clrMapOvr>
  <p:extLst>
    <p:ext uri="{DCECCB84-F9BA-43D5-87BE-67443E8EF086}">
      <p15:sldGuideLst xmlns:p15="http://schemas.microsoft.com/office/powerpoint/2012/main">
        <p15:guide id="3" orient="horz" pos="2024">
          <p15:clr>
            <a:srgbClr val="FBAE40"/>
          </p15:clr>
        </p15:guide>
        <p15:guide id="4" orient="horz" pos="2251">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hapter divider (image)">
    <p:bg>
      <p:bgPr>
        <a:solidFill>
          <a:schemeClr val="bg2"/>
        </a:solidFill>
        <a:effectLst/>
      </p:bgPr>
    </p:bg>
    <p:spTree>
      <p:nvGrpSpPr>
        <p:cNvPr id="1" name=""/>
        <p:cNvGrpSpPr/>
        <p:nvPr/>
      </p:nvGrpSpPr>
      <p:grpSpPr>
        <a:xfrm>
          <a:off x="0" y="0"/>
          <a:ext cx="0" cy="0"/>
          <a:chOff x="0" y="0"/>
          <a:chExt cx="0" cy="0"/>
        </a:xfrm>
      </p:grpSpPr>
      <p:sp>
        <p:nvSpPr>
          <p:cNvPr id="8" name="Bildplatzhalter 10">
            <a:extLst>
              <a:ext uri="{FF2B5EF4-FFF2-40B4-BE49-F238E27FC236}">
                <a16:creationId xmlns:a16="http://schemas.microsoft.com/office/drawing/2014/main" id="{47C26184-1D1B-92B8-25CF-5F2442C1A0BD}"/>
              </a:ext>
            </a:extLst>
          </p:cNvPr>
          <p:cNvSpPr>
            <a:spLocks noGrp="1"/>
          </p:cNvSpPr>
          <p:nvPr>
            <p:ph type="pic" sz="quarter" idx="10" hasCustomPrompt="1"/>
          </p:nvPr>
        </p:nvSpPr>
        <p:spPr bwMode="gray">
          <a:xfrm>
            <a:off x="6096000" y="0"/>
            <a:ext cx="6096000"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2" name="Titel 1"/>
          <p:cNvSpPr>
            <a:spLocks noGrp="1"/>
          </p:cNvSpPr>
          <p:nvPr>
            <p:ph type="title" hasCustomPrompt="1"/>
          </p:nvPr>
        </p:nvSpPr>
        <p:spPr bwMode="gray">
          <a:xfrm>
            <a:off x="479424" y="1412874"/>
            <a:ext cx="5329239" cy="1799861"/>
          </a:xfrm>
        </p:spPr>
        <p:txBody>
          <a:bodyPr anchor="b"/>
          <a:lstStyle>
            <a:lvl1pPr>
              <a:defRPr sz="4000" baseline="0">
                <a:solidFill>
                  <a:schemeClr val="tx2"/>
                </a:solidFill>
              </a:defRPr>
            </a:lvl1pPr>
          </a:lstStyle>
          <a:p>
            <a:r>
              <a:rPr lang="en-US"/>
              <a:t>Name of the current chapter</a:t>
            </a:r>
          </a:p>
        </p:txBody>
      </p:sp>
      <p:sp>
        <p:nvSpPr>
          <p:cNvPr id="9" name="Untertitel 2">
            <a:extLst>
              <a:ext uri="{FF2B5EF4-FFF2-40B4-BE49-F238E27FC236}">
                <a16:creationId xmlns:a16="http://schemas.microsoft.com/office/drawing/2014/main" id="{CB53F2D2-D116-44C8-A3EF-21A6F6DBA4E3}"/>
              </a:ext>
            </a:extLst>
          </p:cNvPr>
          <p:cNvSpPr>
            <a:spLocks noGrp="1"/>
          </p:cNvSpPr>
          <p:nvPr>
            <p:ph type="subTitle" idx="14" hasCustomPrompt="1"/>
          </p:nvPr>
        </p:nvSpPr>
        <p:spPr bwMode="gray">
          <a:xfrm>
            <a:off x="479424" y="3573016"/>
            <a:ext cx="5329239" cy="792088"/>
          </a:xfrm>
        </p:spPr>
        <p:txBody>
          <a:bodyPr/>
          <a:lstStyle>
            <a:lvl1pPr marL="0" indent="0" algn="l">
              <a:lnSpc>
                <a:spcPct val="140000"/>
              </a:lnSpc>
              <a:spcBef>
                <a:spcPts val="0"/>
              </a:spcBef>
              <a:spcAft>
                <a:spcPts val="0"/>
              </a:spcAft>
              <a:buFont typeface="Arial" panose="020B0604020202020204" pitchFamily="34" charset="0"/>
              <a:buNone/>
              <a:defRPr sz="1600" b="0" baseline="0">
                <a:solidFill>
                  <a:schemeClr val="bg1"/>
                </a:solidFill>
                <a:latin typeface="+mn-lt"/>
              </a:defRPr>
            </a:lvl1pPr>
            <a:lvl2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2pPr>
            <a:lvl3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3pPr>
            <a:lvl4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4pPr>
            <a:lvl5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5pPr>
            <a:lvl6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6pPr>
            <a:lvl7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7pPr>
            <a:lvl8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8pPr>
            <a:lvl9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9pPr>
          </a:lstStyle>
          <a:p>
            <a:r>
              <a:rPr lang="en-US"/>
              <a:t>Optional short description</a:t>
            </a:r>
          </a:p>
        </p:txBody>
      </p:sp>
      <p:sp>
        <p:nvSpPr>
          <p:cNvPr id="7" name="Foliennummernplatzhalter 6">
            <a:extLst>
              <a:ext uri="{FF2B5EF4-FFF2-40B4-BE49-F238E27FC236}">
                <a16:creationId xmlns:a16="http://schemas.microsoft.com/office/drawing/2014/main" id="{8EAAE6E7-1373-8040-C96B-B3A08A84CE2A}"/>
              </a:ext>
            </a:extLst>
          </p:cNvPr>
          <p:cNvSpPr>
            <a:spLocks noGrp="1"/>
          </p:cNvSpPr>
          <p:nvPr>
            <p:ph type="sldNum" sz="quarter" idx="16"/>
          </p:nvPr>
        </p:nvSpPr>
        <p:spPr bwMode="gray"/>
        <p:txBody>
          <a:bodyPr/>
          <a:lstStyle>
            <a:lvl1pPr>
              <a:defRPr baseline="0">
                <a:solidFill>
                  <a:schemeClr val="bg1"/>
                </a:solidFill>
              </a:defRPr>
            </a:lvl1pPr>
          </a:lstStyle>
          <a:p>
            <a:fld id="{8FF9B0DE-3FEB-4AA0-B465-B80EF7C1333D}" type="slidenum">
              <a:rPr lang="en-US" smtClean="0"/>
              <a:pPr/>
              <a:t>‹#›</a:t>
            </a:fld>
            <a:endParaRPr lang="en-US"/>
          </a:p>
        </p:txBody>
      </p:sp>
      <p:pic>
        <p:nvPicPr>
          <p:cNvPr id="5" name="Grafik 4">
            <a:extLst>
              <a:ext uri="{FF2B5EF4-FFF2-40B4-BE49-F238E27FC236}">
                <a16:creationId xmlns:a16="http://schemas.microsoft.com/office/drawing/2014/main" id="{EE7772F2-FA6E-58A9-9E00-5407C4C6D9D5}"/>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
        <p:nvSpPr>
          <p:cNvPr id="12" name="Fußzeilenplatzhalter 11">
            <a:extLst>
              <a:ext uri="{FF2B5EF4-FFF2-40B4-BE49-F238E27FC236}">
                <a16:creationId xmlns:a16="http://schemas.microsoft.com/office/drawing/2014/main" id="{0118AE22-AF85-0585-B755-09D18B404308}"/>
              </a:ext>
            </a:extLst>
          </p:cNvPr>
          <p:cNvSpPr>
            <a:spLocks noGrp="1"/>
          </p:cNvSpPr>
          <p:nvPr>
            <p:ph type="ftr" sz="quarter" idx="19"/>
          </p:nvPr>
        </p:nvSpPr>
        <p:spPr bwMode="gray"/>
        <p:txBody>
          <a:bodyPr/>
          <a:lstStyle>
            <a:lvl1pPr>
              <a:defRPr baseline="0">
                <a:solidFill>
                  <a:schemeClr val="bg1"/>
                </a:solidFill>
              </a:defRPr>
            </a:lvl1pPr>
          </a:lstStyle>
          <a:p>
            <a:r>
              <a:rPr lang="en-US"/>
              <a:t>Presentation title    |    ONLY FOR INTERNAL USE</a:t>
            </a:r>
          </a:p>
        </p:txBody>
      </p:sp>
      <p:grpSp>
        <p:nvGrpSpPr>
          <p:cNvPr id="16" name="Group 15">
            <a:extLst>
              <a:ext uri="{FF2B5EF4-FFF2-40B4-BE49-F238E27FC236}">
                <a16:creationId xmlns:a16="http://schemas.microsoft.com/office/drawing/2014/main" id="{D2D34356-34F3-1E89-4AAB-FD152C5E058C}"/>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7" name="TextBox 16">
              <a:extLst>
                <a:ext uri="{FF2B5EF4-FFF2-40B4-BE49-F238E27FC236}">
                  <a16:creationId xmlns:a16="http://schemas.microsoft.com/office/drawing/2014/main" id="{D4B81AAF-FF1D-EDCE-0A83-D65DAC7945BD}"/>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8" name="Picture 17">
              <a:extLst>
                <a:ext uri="{FF2B5EF4-FFF2-40B4-BE49-F238E27FC236}">
                  <a16:creationId xmlns:a16="http://schemas.microsoft.com/office/drawing/2014/main" id="{B75A2EF2-D131-D1B0-F40E-2A5462A47C56}"/>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19" name="TextBox 18">
              <a:extLst>
                <a:ext uri="{FF2B5EF4-FFF2-40B4-BE49-F238E27FC236}">
                  <a16:creationId xmlns:a16="http://schemas.microsoft.com/office/drawing/2014/main" id="{1D861B26-9995-6295-D8D1-F6113B2A85D8}"/>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984059261"/>
      </p:ext>
    </p:extLst>
  </p:cSld>
  <p:clrMapOvr>
    <a:masterClrMapping/>
  </p:clrMapOvr>
  <p:extLst>
    <p:ext uri="{DCECCB84-F9BA-43D5-87BE-67443E8EF086}">
      <p15:sldGuideLst xmlns:p15="http://schemas.microsoft.com/office/powerpoint/2012/main">
        <p15:guide id="1" pos="3840">
          <p15:clr>
            <a:srgbClr val="FBAE40"/>
          </p15:clr>
        </p15:guide>
        <p15:guide id="2" orient="horz" pos="2024">
          <p15:clr>
            <a:srgbClr val="FBAE40"/>
          </p15:clr>
        </p15:guide>
        <p15:guide id="3" orient="horz" pos="225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p:txBody>
          <a:bodyPr/>
          <a:lstStyle>
            <a:lvl1pPr>
              <a:defRPr baseline="0"/>
            </a:lvl1pPr>
          </a:lstStyle>
          <a:p>
            <a:r>
              <a:rPr lang="en-US"/>
              <a:t>Add  title of the slide</a:t>
            </a:r>
          </a:p>
        </p:txBody>
      </p:sp>
      <p:sp>
        <p:nvSpPr>
          <p:cNvPr id="3" name="Inhaltsplatzhalter 2"/>
          <p:cNvSpPr>
            <a:spLocks noGrp="1"/>
          </p:cNvSpPr>
          <p:nvPr>
            <p:ph idx="1" hasCustomPrompt="1"/>
          </p:nvPr>
        </p:nvSpPr>
        <p:spPr bwMode="gray">
          <a:xfrm>
            <a:off x="479424" y="1412876"/>
            <a:ext cx="11233151"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baseline="0"/>
            </a:lvl8pPr>
            <a:lvl9pPr>
              <a:defRPr baseline="0"/>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64"/>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4" name="Fußzeilenplatzhalter 3">
            <a:extLst>
              <a:ext uri="{FF2B5EF4-FFF2-40B4-BE49-F238E27FC236}">
                <a16:creationId xmlns:a16="http://schemas.microsoft.com/office/drawing/2014/main" id="{D2A15767-C935-9245-AEC6-4E3D0D96A295}"/>
              </a:ext>
            </a:extLst>
          </p:cNvPr>
          <p:cNvSpPr>
            <a:spLocks noGrp="1"/>
          </p:cNvSpPr>
          <p:nvPr>
            <p:ph type="ftr" sz="quarter" idx="19"/>
          </p:nvPr>
        </p:nvSpPr>
        <p:spPr bwMode="gray"/>
        <p:txBody>
          <a:bodyPr/>
          <a:lstStyle>
            <a:lvl1pPr>
              <a:defRPr baseline="0"/>
            </a:lvl1pPr>
          </a:lstStyle>
          <a:p>
            <a:r>
              <a:rPr lang="en-US"/>
              <a:t>Presentation title    |    ONLY FOR INTERNAL USE</a:t>
            </a:r>
          </a:p>
        </p:txBody>
      </p:sp>
      <p:sp>
        <p:nvSpPr>
          <p:cNvPr id="5" name="Foliennummernplatzhalter 4">
            <a:extLst>
              <a:ext uri="{FF2B5EF4-FFF2-40B4-BE49-F238E27FC236}">
                <a16:creationId xmlns:a16="http://schemas.microsoft.com/office/drawing/2014/main" id="{5CC89D3B-393F-9E87-6D42-19413F2259DA}"/>
              </a:ext>
            </a:extLst>
          </p:cNvPr>
          <p:cNvSpPr>
            <a:spLocks noGrp="1"/>
          </p:cNvSpPr>
          <p:nvPr>
            <p:ph type="sldNum" sz="quarter" idx="20"/>
          </p:nvPr>
        </p:nvSpPr>
        <p:spPr bwMode="gray"/>
        <p:txBody>
          <a:bodyPr/>
          <a:lstStyle>
            <a:lvl1pPr>
              <a:defRPr baseline="0"/>
            </a:lvl1pPr>
          </a:lstStyle>
          <a:p>
            <a:fld id="{DF4E8F9F-5B1F-4F5B-BE49-3245D8C18D9F}" type="slidenum">
              <a:rPr lang="en-US" smtClean="0"/>
              <a:pPr/>
              <a:t>‹#›</a:t>
            </a:fld>
            <a:endParaRPr lang="en-US"/>
          </a:p>
        </p:txBody>
      </p:sp>
    </p:spTree>
    <p:extLst>
      <p:ext uri="{BB962C8B-B14F-4D97-AF65-F5344CB8AC3E}">
        <p14:creationId xmlns:p14="http://schemas.microsoft.com/office/powerpoint/2010/main" val="1799330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One content dark">
    <p:bg>
      <p:bgPr>
        <a:solidFill>
          <a:schemeClr val="bg2"/>
        </a:solidFill>
        <a:effectLst/>
      </p:bgPr>
    </p:bg>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p:txBody>
          <a:bodyPr/>
          <a:lstStyle>
            <a:lvl1pPr>
              <a:defRPr baseline="0">
                <a:solidFill>
                  <a:schemeClr val="tx2"/>
                </a:solidFill>
              </a:defRPr>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11233151" cy="4392000"/>
          </a:xfrm>
        </p:spPr>
        <p:txBody>
          <a:bodyPr/>
          <a:lstStyle>
            <a:lvl1pPr>
              <a:buClr>
                <a:schemeClr val="tx2"/>
              </a:buClr>
              <a:defRPr baseline="0">
                <a:solidFill>
                  <a:schemeClr val="bg1"/>
                </a:solidFill>
              </a:defRPr>
            </a:lvl1pPr>
            <a:lvl2pPr>
              <a:buClr>
                <a:schemeClr val="tx2"/>
              </a:buClr>
              <a:defRPr baseline="0">
                <a:solidFill>
                  <a:schemeClr val="bg1"/>
                </a:solidFill>
              </a:defRPr>
            </a:lvl2pPr>
            <a:lvl3pPr>
              <a:buClr>
                <a:schemeClr val="tx2"/>
              </a:buClr>
              <a:defRPr baseline="0">
                <a:solidFill>
                  <a:schemeClr val="bg1"/>
                </a:solidFill>
              </a:defRPr>
            </a:lvl3pPr>
            <a:lvl4pPr>
              <a:buClr>
                <a:schemeClr val="tx2"/>
              </a:buClr>
              <a:defRPr baseline="0">
                <a:solidFill>
                  <a:schemeClr val="bg1"/>
                </a:solidFill>
              </a:defRPr>
            </a:lvl4pPr>
            <a:lvl5pPr>
              <a:buClr>
                <a:schemeClr val="tx2"/>
              </a:buClr>
              <a:defRPr baseline="0">
                <a:solidFill>
                  <a:schemeClr val="bg1"/>
                </a:solidFill>
              </a:defRPr>
            </a:lvl5pPr>
            <a:lvl6pPr>
              <a:buClr>
                <a:schemeClr val="tx2"/>
              </a:buClr>
              <a:defRPr baseline="0">
                <a:solidFill>
                  <a:schemeClr val="bg1"/>
                </a:solidFill>
              </a:defRPr>
            </a:lvl6pPr>
            <a:lvl7pPr>
              <a:buClr>
                <a:schemeClr val="tx2"/>
              </a:buClr>
              <a:defRPr baseline="0">
                <a:solidFill>
                  <a:schemeClr val="bg1"/>
                </a:solidFill>
              </a:defRPr>
            </a:lvl7pPr>
            <a:lvl8pPr>
              <a:buClr>
                <a:schemeClr val="tx2"/>
              </a:buClr>
              <a:defRPr baseline="0">
                <a:solidFill>
                  <a:schemeClr val="bg1"/>
                </a:solidFill>
              </a:defRPr>
            </a:lvl8pPr>
            <a:lvl9pPr>
              <a:buClr>
                <a:schemeClr val="tx2"/>
              </a:buClr>
              <a:defRPr baseline="0">
                <a:solidFill>
                  <a:schemeClr val="bg1"/>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9" name="Fußzeilenplatzhalter 8">
            <a:extLst>
              <a:ext uri="{FF2B5EF4-FFF2-40B4-BE49-F238E27FC236}">
                <a16:creationId xmlns:a16="http://schemas.microsoft.com/office/drawing/2014/main" id="{DD2A017B-395B-34E7-2458-B410A50C8516}"/>
              </a:ext>
            </a:extLst>
          </p:cNvPr>
          <p:cNvSpPr>
            <a:spLocks noGrp="1"/>
          </p:cNvSpPr>
          <p:nvPr>
            <p:ph type="ftr" sz="quarter" idx="14"/>
          </p:nvPr>
        </p:nvSpPr>
        <p:spPr bwMode="gray"/>
        <p:txBody>
          <a:bodyPr/>
          <a:lstStyle>
            <a:lvl1pPr>
              <a:defRPr baseline="0">
                <a:solidFill>
                  <a:schemeClr val="bg1"/>
                </a:solidFill>
              </a:defRPr>
            </a:lvl1pPr>
          </a:lstStyle>
          <a:p>
            <a:r>
              <a:rPr lang="en-US"/>
              <a:t>Presentation title    |    ONLY FOR INTERNAL USE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baseline="0">
                <a:solidFill>
                  <a:schemeClr val="bg1"/>
                </a:solidFill>
              </a:defRPr>
            </a:lvl1pPr>
          </a:lstStyle>
          <a:p>
            <a:fld id="{8FF9B0DE-3FEB-4AA0-B465-B80EF7C1333D}" type="slidenum">
              <a:rPr lang="en-US" smtClean="0"/>
              <a:pPr/>
              <a:t>‹#›</a:t>
            </a:fld>
            <a:endParaRPr lang="en-US"/>
          </a:p>
        </p:txBody>
      </p:sp>
      <p:pic>
        <p:nvPicPr>
          <p:cNvPr id="6" name="Grafik 5">
            <a:extLst>
              <a:ext uri="{FF2B5EF4-FFF2-40B4-BE49-F238E27FC236}">
                <a16:creationId xmlns:a16="http://schemas.microsoft.com/office/drawing/2014/main" id="{655943AA-9582-D43E-426E-499CC57E518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143770100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ntent and margin">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008437" y="475421"/>
            <a:ext cx="7704576" cy="720000"/>
          </a:xfrm>
        </p:spPr>
        <p:txBody>
          <a:bodyPr/>
          <a:lstStyle>
            <a:lvl1pPr>
              <a:defRPr baseline="0">
                <a:ea typeface="Meiryo UI" panose="020B0604030504040204" pitchFamily="50" charset="-128"/>
              </a:defRPr>
            </a:lvl1pPr>
          </a:lstStyle>
          <a:p>
            <a:r>
              <a:rPr lang="en-US" err="1"/>
              <a:t>Folientitel</a:t>
            </a:r>
            <a:endParaRPr lang="en-US"/>
          </a:p>
        </p:txBody>
      </p:sp>
      <p:sp>
        <p:nvSpPr>
          <p:cNvPr id="3" name="Inhaltsplatzhalter 2"/>
          <p:cNvSpPr>
            <a:spLocks noGrp="1"/>
          </p:cNvSpPr>
          <p:nvPr>
            <p:ph idx="1" hasCustomPrompt="1"/>
          </p:nvPr>
        </p:nvSpPr>
        <p:spPr bwMode="gray">
          <a:xfrm>
            <a:off x="4008437" y="1412874"/>
            <a:ext cx="7704138" cy="4392000"/>
          </a:xfrm>
        </p:spPr>
        <p:txBody>
          <a:bodyPr/>
          <a:lstStyle>
            <a:lvl1pPr>
              <a:defRPr baseline="0">
                <a:ea typeface="Meiryo UI" panose="020B0604030504040204" pitchFamily="50" charset="-128"/>
              </a:defRPr>
            </a:lvl1pPr>
            <a:lvl2pPr>
              <a:defRPr baseline="0">
                <a:ea typeface="Meiryo UI" panose="020B0604030504040204" pitchFamily="50" charset="-128"/>
              </a:defRPr>
            </a:lvl2pPr>
            <a:lvl3pPr>
              <a:defRPr baseline="0">
                <a:ea typeface="Meiryo UI" panose="020B0604030504040204" pitchFamily="50" charset="-128"/>
              </a:defRPr>
            </a:lvl3pPr>
            <a:lvl4pPr>
              <a:defRPr baseline="0">
                <a:ea typeface="Meiryo UI" panose="020B0604030504040204" pitchFamily="50" charset="-128"/>
              </a:defRPr>
            </a:lvl4pPr>
            <a:lvl5pPr>
              <a:defRPr baseline="0">
                <a:ea typeface="Meiryo UI" panose="020B0604030504040204" pitchFamily="50" charset="-128"/>
              </a:defRPr>
            </a:lvl5pPr>
            <a:lvl6pPr>
              <a:defRPr baseline="0">
                <a:ea typeface="Meiryo UI" panose="020B0604030504040204" pitchFamily="50" charset="-128"/>
              </a:defRPr>
            </a:lvl6pPr>
            <a:lvl7pPr>
              <a:defRPr baseline="0">
                <a:ea typeface="Meiryo UI" panose="020B0604030504040204" pitchFamily="50" charset="-128"/>
              </a:defRPr>
            </a:lvl7pPr>
            <a:lvl8pPr>
              <a:defRPr baseline="0">
                <a:ea typeface="Meiryo UI" panose="020B0604030504040204" pitchFamily="50" charset="-128"/>
              </a:defRPr>
            </a:lvl8pPr>
            <a:lvl9pPr>
              <a:defRPr baseline="0">
                <a:ea typeface="Meiryo UI" panose="020B0604030504040204" pitchFamily="50" charset="-128"/>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5" name="Textplatzhalter 7">
            <a:extLst>
              <a:ext uri="{FF2B5EF4-FFF2-40B4-BE49-F238E27FC236}">
                <a16:creationId xmlns:a16="http://schemas.microsoft.com/office/drawing/2014/main" id="{2A95F447-219A-69FD-4A7C-F3F31D1125FD}"/>
              </a:ext>
            </a:extLst>
          </p:cNvPr>
          <p:cNvSpPr>
            <a:spLocks noGrp="1"/>
          </p:cNvSpPr>
          <p:nvPr>
            <p:ph type="body" sz="quarter" idx="13" hasCustomPrompt="1"/>
          </p:nvPr>
        </p:nvSpPr>
        <p:spPr bwMode="gray">
          <a:xfrm>
            <a:off x="4008437" y="5805280"/>
            <a:ext cx="7704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ea typeface="Meiryo UI" panose="020B0604030504040204" pitchFamily="50" charset="-128"/>
              </a:defRPr>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2" name="Rechteck 1">
            <a:extLst>
              <a:ext uri="{FF2B5EF4-FFF2-40B4-BE49-F238E27FC236}">
                <a16:creationId xmlns:a16="http://schemas.microsoft.com/office/drawing/2014/main" id="{964E6C92-F738-050B-D124-0B9B2D1A3A22}"/>
              </a:ext>
              <a:ext uri="{C183D7F6-B498-43B3-948B-1728B52AA6E4}">
                <adec:decorative xmlns:adec="http://schemas.microsoft.com/office/drawing/2017/decorative" val="1"/>
              </a:ext>
            </a:extLst>
          </p:cNvPr>
          <p:cNvSpPr/>
          <p:nvPr userDrawn="1"/>
        </p:nvSpPr>
        <p:spPr bwMode="gray">
          <a:xfrm>
            <a:off x="0" y="0"/>
            <a:ext cx="3574800" cy="6858000"/>
          </a:xfrm>
          <a:prstGeom prst="rect">
            <a:avLst/>
          </a:prstGeom>
          <a:solidFill>
            <a:srgbClr val="E5E3D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aseline="0">
              <a:solidFill>
                <a:schemeClr val="tx1"/>
              </a:solidFill>
              <a:ea typeface="Meiryo UI" panose="020B0604030504040204" pitchFamily="50" charset="-128"/>
            </a:endParaRPr>
          </a:p>
        </p:txBody>
      </p:sp>
      <p:sp>
        <p:nvSpPr>
          <p:cNvPr id="13" name="Inhaltsplatzhalter 2">
            <a:extLst>
              <a:ext uri="{FF2B5EF4-FFF2-40B4-BE49-F238E27FC236}">
                <a16:creationId xmlns:a16="http://schemas.microsoft.com/office/drawing/2014/main" id="{57AF223A-9133-4CD7-A24F-37E750D20428}"/>
              </a:ext>
            </a:extLst>
          </p:cNvPr>
          <p:cNvSpPr>
            <a:spLocks noGrp="1"/>
          </p:cNvSpPr>
          <p:nvPr>
            <p:ph idx="16" hasCustomPrompt="1"/>
          </p:nvPr>
        </p:nvSpPr>
        <p:spPr bwMode="gray">
          <a:xfrm>
            <a:off x="479376" y="476670"/>
            <a:ext cx="2808000" cy="5472000"/>
          </a:xfrm>
          <a:noFill/>
        </p:spPr>
        <p:txBody>
          <a:bodyPr lIns="0" tIns="0" rIns="0"/>
          <a:lstStyle>
            <a:lvl1pPr>
              <a:defRPr sz="1200" baseline="0">
                <a:solidFill>
                  <a:schemeClr val="bg2"/>
                </a:solidFill>
                <a:ea typeface="Meiryo UI" panose="020B0604030504040204" pitchFamily="50" charset="-128"/>
              </a:defRPr>
            </a:lvl1pPr>
            <a:lvl2pPr>
              <a:defRPr sz="1200" baseline="0">
                <a:solidFill>
                  <a:schemeClr val="bg2"/>
                </a:solidFill>
                <a:ea typeface="Meiryo UI" panose="020B0604030504040204" pitchFamily="50" charset="-128"/>
              </a:defRPr>
            </a:lvl2pPr>
            <a:lvl3pPr>
              <a:defRPr sz="1200" baseline="0">
                <a:solidFill>
                  <a:schemeClr val="bg2"/>
                </a:solidFill>
                <a:ea typeface="Meiryo UI" panose="020B0604030504040204" pitchFamily="50" charset="-128"/>
              </a:defRPr>
            </a:lvl3pPr>
            <a:lvl4pPr>
              <a:defRPr sz="1200" baseline="0">
                <a:solidFill>
                  <a:schemeClr val="bg2"/>
                </a:solidFill>
                <a:ea typeface="Meiryo UI" panose="020B0604030504040204" pitchFamily="50" charset="-128"/>
              </a:defRPr>
            </a:lvl4pPr>
            <a:lvl5pPr marL="792000" indent="-216000">
              <a:defRPr sz="1200" baseline="0">
                <a:solidFill>
                  <a:schemeClr val="bg2"/>
                </a:solidFill>
                <a:ea typeface="Meiryo UI" panose="020B0604030504040204" pitchFamily="50" charset="-128"/>
              </a:defRPr>
            </a:lvl5pPr>
            <a:lvl6pPr marL="792000" indent="-216000">
              <a:defRPr sz="1200" baseline="0">
                <a:solidFill>
                  <a:schemeClr val="bg2"/>
                </a:solidFill>
                <a:ea typeface="Meiryo UI" panose="020B0604030504040204" pitchFamily="50" charset="-128"/>
              </a:defRPr>
            </a:lvl6pPr>
            <a:lvl7pPr marL="792000" indent="-216000">
              <a:defRPr sz="1200" baseline="0">
                <a:solidFill>
                  <a:schemeClr val="bg2"/>
                </a:solidFill>
                <a:ea typeface="Meiryo UI" panose="020B0604030504040204" pitchFamily="50" charset="-128"/>
              </a:defRPr>
            </a:lvl7pPr>
            <a:lvl8pPr marL="792000" indent="-216000">
              <a:defRPr sz="1200" baseline="0">
                <a:solidFill>
                  <a:schemeClr val="bg2"/>
                </a:solidFill>
                <a:ea typeface="Meiryo UI" panose="020B0604030504040204" pitchFamily="50" charset="-128"/>
              </a:defRPr>
            </a:lvl8pPr>
            <a:lvl9pPr marL="792000" indent="-216000">
              <a:defRPr sz="1200" baseline="0">
                <a:solidFill>
                  <a:schemeClr val="bg2"/>
                </a:solidFill>
                <a:ea typeface="Meiryo UI" panose="020B0604030504040204" pitchFamily="50" charset="-128"/>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7" name="Fußzeilenplatzhalter 6">
            <a:extLst>
              <a:ext uri="{FF2B5EF4-FFF2-40B4-BE49-F238E27FC236}">
                <a16:creationId xmlns:a16="http://schemas.microsoft.com/office/drawing/2014/main" id="{03767B11-95F5-EF30-786E-85FF75E46DF7}"/>
              </a:ext>
            </a:extLst>
          </p:cNvPr>
          <p:cNvSpPr>
            <a:spLocks noGrp="1"/>
          </p:cNvSpPr>
          <p:nvPr>
            <p:ph type="ftr" sz="quarter" idx="21"/>
          </p:nvPr>
        </p:nvSpPr>
        <p:spPr bwMode="gray"/>
        <p:txBody>
          <a:bodyPr/>
          <a:lstStyle>
            <a:lvl1pPr>
              <a:defRPr baseline="0">
                <a:ea typeface="Meiryo UI" panose="020B0604030504040204" pitchFamily="50" charset="-128"/>
              </a:defRPr>
            </a:lvl1pPr>
          </a:lstStyle>
          <a:p>
            <a:r>
              <a:rPr lang="en-US"/>
              <a:t>Presentation title    |    ONLY FOR INTERNAL USE</a:t>
            </a:r>
          </a:p>
        </p:txBody>
      </p:sp>
      <p:sp>
        <p:nvSpPr>
          <p:cNvPr id="8" name="Foliennummernplatzhalter 7">
            <a:extLst>
              <a:ext uri="{FF2B5EF4-FFF2-40B4-BE49-F238E27FC236}">
                <a16:creationId xmlns:a16="http://schemas.microsoft.com/office/drawing/2014/main" id="{BBC5784B-3341-229A-166C-A3CFE21498D3}"/>
              </a:ext>
            </a:extLst>
          </p:cNvPr>
          <p:cNvSpPr>
            <a:spLocks noGrp="1"/>
          </p:cNvSpPr>
          <p:nvPr>
            <p:ph type="sldNum" sz="quarter" idx="22"/>
          </p:nvPr>
        </p:nvSpPr>
        <p:spPr bwMode="gray"/>
        <p:txBody>
          <a:bodyPr/>
          <a:lstStyle>
            <a:lvl1pPr>
              <a:defRPr baseline="0">
                <a:ea typeface="Meiryo UI" panose="020B0604030504040204" pitchFamily="50" charset="-128"/>
              </a:defRPr>
            </a:lvl1pPr>
          </a:lstStyle>
          <a:p>
            <a:fld id="{DF4E8F9F-5B1F-4F5B-BE49-3245D8C18D9F}" type="slidenum">
              <a:rPr lang="en-US" smtClean="0"/>
              <a:pPr/>
              <a:t>‹#›</a:t>
            </a:fld>
            <a:endParaRPr lang="en-US"/>
          </a:p>
        </p:txBody>
      </p:sp>
      <p:pic>
        <p:nvPicPr>
          <p:cNvPr id="9" name="Grafik 8">
            <a:extLst>
              <a:ext uri="{FF2B5EF4-FFF2-40B4-BE49-F238E27FC236}">
                <a16:creationId xmlns:a16="http://schemas.microsoft.com/office/drawing/2014/main" id="{93239E29-02AE-A81D-3D5A-88835FF77C4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1136456727"/>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ontent and margin (2)">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5" y="475421"/>
            <a:ext cx="7380288" cy="720000"/>
          </a:xfrm>
        </p:spPr>
        <p:txBody>
          <a:bodyPr/>
          <a:lstStyle>
            <a:lvl1pPr>
              <a:defRPr baseline="0">
                <a:ea typeface="Meiryo UI" panose="020B0604030504040204" pitchFamily="50" charset="-128"/>
              </a:defRPr>
            </a:lvl1pPr>
          </a:lstStyle>
          <a:p>
            <a:r>
              <a:rPr lang="en-US" err="1"/>
              <a:t>Folientitel</a:t>
            </a:r>
            <a:endParaRPr lang="en-US"/>
          </a:p>
        </p:txBody>
      </p:sp>
      <p:sp>
        <p:nvSpPr>
          <p:cNvPr id="3" name="Inhaltsplatzhalter 2"/>
          <p:cNvSpPr>
            <a:spLocks noGrp="1"/>
          </p:cNvSpPr>
          <p:nvPr>
            <p:ph idx="1" hasCustomPrompt="1"/>
          </p:nvPr>
        </p:nvSpPr>
        <p:spPr bwMode="gray">
          <a:xfrm>
            <a:off x="479425" y="1412874"/>
            <a:ext cx="7380288" cy="4392000"/>
          </a:xfrm>
        </p:spPr>
        <p:txBody>
          <a:bodyPr/>
          <a:lstStyle>
            <a:lvl1pPr>
              <a:defRPr baseline="0">
                <a:ea typeface="Meiryo UI" panose="020B0604030504040204" pitchFamily="50" charset="-128"/>
              </a:defRPr>
            </a:lvl1pPr>
            <a:lvl2pPr>
              <a:defRPr baseline="0">
                <a:ea typeface="Meiryo UI" panose="020B0604030504040204" pitchFamily="50" charset="-128"/>
              </a:defRPr>
            </a:lvl2pPr>
            <a:lvl3pPr>
              <a:defRPr baseline="0">
                <a:ea typeface="Meiryo UI" panose="020B0604030504040204" pitchFamily="50" charset="-128"/>
              </a:defRPr>
            </a:lvl3pPr>
            <a:lvl4pPr>
              <a:defRPr baseline="0">
                <a:ea typeface="Meiryo UI" panose="020B0604030504040204" pitchFamily="50" charset="-128"/>
              </a:defRPr>
            </a:lvl4pPr>
            <a:lvl5pPr>
              <a:defRPr baseline="0">
                <a:ea typeface="Meiryo UI" panose="020B0604030504040204" pitchFamily="50" charset="-128"/>
              </a:defRPr>
            </a:lvl5pPr>
            <a:lvl6pPr>
              <a:defRPr baseline="0">
                <a:ea typeface="Meiryo UI" panose="020B0604030504040204" pitchFamily="50" charset="-128"/>
              </a:defRPr>
            </a:lvl6pPr>
            <a:lvl7pPr>
              <a:defRPr baseline="0">
                <a:ea typeface="Meiryo UI" panose="020B0604030504040204" pitchFamily="50" charset="-128"/>
              </a:defRPr>
            </a:lvl7pPr>
            <a:lvl8pPr>
              <a:defRPr baseline="0">
                <a:ea typeface="Meiryo UI" panose="020B0604030504040204" pitchFamily="50" charset="-128"/>
              </a:defRPr>
            </a:lvl8pPr>
            <a:lvl9pPr>
              <a:defRPr baseline="0">
                <a:ea typeface="Meiryo UI" panose="020B0604030504040204" pitchFamily="50" charset="-128"/>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2" name="Textplatzhalter 7">
            <a:extLst>
              <a:ext uri="{FF2B5EF4-FFF2-40B4-BE49-F238E27FC236}">
                <a16:creationId xmlns:a16="http://schemas.microsoft.com/office/drawing/2014/main" id="{08582CA4-7CD5-7812-627E-FD2D9C55D890}"/>
              </a:ext>
            </a:extLst>
          </p:cNvPr>
          <p:cNvSpPr>
            <a:spLocks noGrp="1"/>
          </p:cNvSpPr>
          <p:nvPr>
            <p:ph type="body" sz="quarter" idx="13" hasCustomPrompt="1"/>
          </p:nvPr>
        </p:nvSpPr>
        <p:spPr bwMode="gray">
          <a:xfrm>
            <a:off x="480000" y="5805280"/>
            <a:ext cx="7380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ea typeface="Meiryo UI" panose="020B0604030504040204" pitchFamily="50" charset="-128"/>
              </a:defRPr>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4" name="Rechteck 3">
            <a:extLst>
              <a:ext uri="{FF2B5EF4-FFF2-40B4-BE49-F238E27FC236}">
                <a16:creationId xmlns:a16="http://schemas.microsoft.com/office/drawing/2014/main" id="{24688781-42AD-2AB8-7E4B-B07DF616297A}"/>
              </a:ext>
              <a:ext uri="{C183D7F6-B498-43B3-948B-1728B52AA6E4}">
                <adec:decorative xmlns:adec="http://schemas.microsoft.com/office/drawing/2017/decorative" val="1"/>
              </a:ext>
            </a:extLst>
          </p:cNvPr>
          <p:cNvSpPr/>
          <p:nvPr userDrawn="1"/>
        </p:nvSpPr>
        <p:spPr bwMode="gray">
          <a:xfrm>
            <a:off x="8617200" y="0"/>
            <a:ext cx="3574800" cy="6858000"/>
          </a:xfrm>
          <a:prstGeom prst="rect">
            <a:avLst/>
          </a:prstGeom>
          <a:solidFill>
            <a:srgbClr val="E5E3D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aseline="0">
              <a:solidFill>
                <a:schemeClr val="tx1"/>
              </a:solidFill>
              <a:ea typeface="Meiryo UI" panose="020B0604030504040204" pitchFamily="50" charset="-128"/>
            </a:endParaRPr>
          </a:p>
        </p:txBody>
      </p:sp>
      <p:sp>
        <p:nvSpPr>
          <p:cNvPr id="5" name="Inhaltsplatzhalter 2">
            <a:extLst>
              <a:ext uri="{FF2B5EF4-FFF2-40B4-BE49-F238E27FC236}">
                <a16:creationId xmlns:a16="http://schemas.microsoft.com/office/drawing/2014/main" id="{86302274-F93B-1846-038E-F2D91EC79A58}"/>
              </a:ext>
            </a:extLst>
          </p:cNvPr>
          <p:cNvSpPr>
            <a:spLocks noGrp="1"/>
          </p:cNvSpPr>
          <p:nvPr>
            <p:ph idx="16" hasCustomPrompt="1"/>
          </p:nvPr>
        </p:nvSpPr>
        <p:spPr bwMode="gray">
          <a:xfrm>
            <a:off x="8904624" y="476670"/>
            <a:ext cx="2808000" cy="5472000"/>
          </a:xfrm>
          <a:noFill/>
        </p:spPr>
        <p:txBody>
          <a:bodyPr lIns="0" tIns="0" rIns="0"/>
          <a:lstStyle>
            <a:lvl1pPr>
              <a:defRPr sz="1200" baseline="0">
                <a:solidFill>
                  <a:schemeClr val="bg2"/>
                </a:solidFill>
                <a:ea typeface="Meiryo UI" panose="020B0604030504040204" pitchFamily="50" charset="-128"/>
              </a:defRPr>
            </a:lvl1pPr>
            <a:lvl2pPr>
              <a:defRPr sz="1200" baseline="0">
                <a:solidFill>
                  <a:schemeClr val="bg2"/>
                </a:solidFill>
                <a:ea typeface="Meiryo UI" panose="020B0604030504040204" pitchFamily="50" charset="-128"/>
              </a:defRPr>
            </a:lvl2pPr>
            <a:lvl3pPr>
              <a:defRPr sz="1200" baseline="0">
                <a:solidFill>
                  <a:schemeClr val="bg2"/>
                </a:solidFill>
                <a:ea typeface="Meiryo UI" panose="020B0604030504040204" pitchFamily="50" charset="-128"/>
              </a:defRPr>
            </a:lvl3pPr>
            <a:lvl4pPr>
              <a:defRPr sz="1200" baseline="0">
                <a:solidFill>
                  <a:schemeClr val="bg2"/>
                </a:solidFill>
                <a:ea typeface="Meiryo UI" panose="020B0604030504040204" pitchFamily="50" charset="-128"/>
              </a:defRPr>
            </a:lvl4pPr>
            <a:lvl5pPr marL="792000" indent="-216000">
              <a:defRPr sz="1200" baseline="0">
                <a:solidFill>
                  <a:schemeClr val="bg2"/>
                </a:solidFill>
                <a:ea typeface="Meiryo UI" panose="020B0604030504040204" pitchFamily="50" charset="-128"/>
              </a:defRPr>
            </a:lvl5pPr>
            <a:lvl6pPr marL="792000" indent="-216000">
              <a:defRPr sz="1200" baseline="0">
                <a:solidFill>
                  <a:schemeClr val="bg2"/>
                </a:solidFill>
                <a:ea typeface="Meiryo UI" panose="020B0604030504040204" pitchFamily="50" charset="-128"/>
              </a:defRPr>
            </a:lvl6pPr>
            <a:lvl7pPr marL="792000" indent="-216000">
              <a:defRPr sz="1200" baseline="0">
                <a:solidFill>
                  <a:schemeClr val="bg2"/>
                </a:solidFill>
                <a:ea typeface="Meiryo UI" panose="020B0604030504040204" pitchFamily="50" charset="-128"/>
              </a:defRPr>
            </a:lvl7pPr>
            <a:lvl8pPr marL="792000" indent="-216000">
              <a:defRPr sz="1200" baseline="0">
                <a:solidFill>
                  <a:schemeClr val="bg2"/>
                </a:solidFill>
                <a:ea typeface="Meiryo UI" panose="020B0604030504040204" pitchFamily="50" charset="-128"/>
              </a:defRPr>
            </a:lvl8pPr>
            <a:lvl9pPr marL="792000" indent="-216000">
              <a:defRPr sz="1200" baseline="0">
                <a:solidFill>
                  <a:schemeClr val="bg2"/>
                </a:solidFill>
                <a:ea typeface="Meiryo UI" panose="020B0604030504040204" pitchFamily="50" charset="-128"/>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0" name="Foliennummernplatzhalter 9">
            <a:extLst>
              <a:ext uri="{FF2B5EF4-FFF2-40B4-BE49-F238E27FC236}">
                <a16:creationId xmlns:a16="http://schemas.microsoft.com/office/drawing/2014/main" id="{72FCF5F4-CA3B-1BFB-C58A-7D430F5E452D}"/>
              </a:ext>
            </a:extLst>
          </p:cNvPr>
          <p:cNvSpPr>
            <a:spLocks noGrp="1"/>
          </p:cNvSpPr>
          <p:nvPr>
            <p:ph type="sldNum" sz="quarter" idx="18"/>
          </p:nvPr>
        </p:nvSpPr>
        <p:spPr bwMode="gray">
          <a:xfrm>
            <a:off x="11424592" y="6246836"/>
            <a:ext cx="288000" cy="288000"/>
          </a:xfrm>
        </p:spPr>
        <p:txBody>
          <a:bodyPr/>
          <a:lstStyle>
            <a:lvl1pPr>
              <a:defRPr baseline="0">
                <a:ea typeface="Meiryo UI" panose="020B0604030504040204" pitchFamily="50" charset="-128"/>
              </a:defRPr>
            </a:lvl1pPr>
          </a:lstStyle>
          <a:p>
            <a:fld id="{8FF9B0DE-3FEB-4AA0-B465-B80EF7C1333D}" type="slidenum">
              <a:rPr lang="en-US" smtClean="0"/>
              <a:pPr/>
              <a:t>‹#›</a:t>
            </a:fld>
            <a:endParaRPr lang="en-US"/>
          </a:p>
        </p:txBody>
      </p:sp>
      <p:sp>
        <p:nvSpPr>
          <p:cNvPr id="7" name="Fußzeilenplatzhalter 6">
            <a:extLst>
              <a:ext uri="{FF2B5EF4-FFF2-40B4-BE49-F238E27FC236}">
                <a16:creationId xmlns:a16="http://schemas.microsoft.com/office/drawing/2014/main" id="{44FD59F4-1C7D-3239-B386-71AF16CE89A6}"/>
              </a:ext>
            </a:extLst>
          </p:cNvPr>
          <p:cNvSpPr>
            <a:spLocks noGrp="1"/>
          </p:cNvSpPr>
          <p:nvPr>
            <p:ph type="ftr" sz="quarter" idx="19"/>
          </p:nvPr>
        </p:nvSpPr>
        <p:spPr bwMode="gray">
          <a:xfrm>
            <a:off x="8904624" y="6246836"/>
            <a:ext cx="2447960" cy="288000"/>
          </a:xfrm>
        </p:spPr>
        <p:txBody>
          <a:bodyPr/>
          <a:lstStyle>
            <a:lvl1pPr>
              <a:defRPr baseline="0">
                <a:ea typeface="Meiryo UI" panose="020B0604030504040204" pitchFamily="50" charset="-128"/>
              </a:defRPr>
            </a:lvl1pPr>
          </a:lstStyle>
          <a:p>
            <a:r>
              <a:rPr lang="en-US"/>
              <a:t>Presentation title    |    </a:t>
            </a:r>
          </a:p>
          <a:p>
            <a:r>
              <a:rPr lang="en-US"/>
              <a:t>ONLY FOR INTERNAL USE</a:t>
            </a:r>
          </a:p>
        </p:txBody>
      </p:sp>
      <p:sp>
        <p:nvSpPr>
          <p:cNvPr id="6" name="Arrow: Pentagon 5">
            <a:extLst>
              <a:ext uri="{FF2B5EF4-FFF2-40B4-BE49-F238E27FC236}">
                <a16:creationId xmlns:a16="http://schemas.microsoft.com/office/drawing/2014/main" id="{D538B7FC-6B3A-8F3A-BBDC-1EEFED308F78}"/>
              </a:ext>
            </a:extLst>
          </p:cNvPr>
          <p:cNvSpPr/>
          <p:nvPr userDrawn="1"/>
        </p:nvSpPr>
        <p:spPr bwMode="gray">
          <a:xfrm flipH="1">
            <a:off x="12216880" y="6165344"/>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baseline="0">
                <a:solidFill>
                  <a:srgbClr val="076D7E"/>
                </a:solidFill>
                <a:latin typeface="+mj-lt"/>
                <a:ea typeface="Meiryo UI" panose="020B0604030504040204" pitchFamily="50" charset="-128"/>
              </a:rPr>
              <a:t>This layout: title first line, classification second line</a:t>
            </a:r>
            <a:endParaRPr lang="en-US" sz="800" b="1" baseline="0">
              <a:solidFill>
                <a:srgbClr val="076D7E"/>
              </a:solidFill>
              <a:latin typeface="+mj-lt"/>
              <a:ea typeface="Meiryo UI" panose="020B0604030504040204" pitchFamily="50" charset="-128"/>
            </a:endParaRPr>
          </a:p>
        </p:txBody>
      </p:sp>
    </p:spTree>
    <p:extLst>
      <p:ext uri="{BB962C8B-B14F-4D97-AF65-F5344CB8AC3E}">
        <p14:creationId xmlns:p14="http://schemas.microsoft.com/office/powerpoint/2010/main" val="433625278"/>
      </p:ext>
    </p:extLst>
  </p:cSld>
  <p:clrMapOvr>
    <a:masterClrMapping/>
  </p:clrMapOvr>
  <p:extLst>
    <p:ext uri="{DCECCB84-F9BA-43D5-87BE-67443E8EF086}">
      <p15:sldGuideLst xmlns:p15="http://schemas.microsoft.com/office/powerpoint/2012/main">
        <p15:guide id="1" pos="5133">
          <p15:clr>
            <a:srgbClr val="FBAE40"/>
          </p15:clr>
        </p15:guide>
        <p15:guide id="2" pos="495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ntent and margin dark">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008437" y="475421"/>
            <a:ext cx="7704576" cy="720000"/>
          </a:xfrm>
        </p:spPr>
        <p:txBody>
          <a:bodyPr/>
          <a:lstStyle>
            <a:lvl1pPr>
              <a:defRPr baseline="0">
                <a:ea typeface="Meiryo UI" panose="020B0604030504040204" pitchFamily="50" charset="-128"/>
              </a:defRPr>
            </a:lvl1pPr>
          </a:lstStyle>
          <a:p>
            <a:r>
              <a:rPr lang="en-US" err="1"/>
              <a:t>Folientitel</a:t>
            </a:r>
            <a:endParaRPr lang="en-US"/>
          </a:p>
        </p:txBody>
      </p:sp>
      <p:sp>
        <p:nvSpPr>
          <p:cNvPr id="3" name="Inhaltsplatzhalter 2"/>
          <p:cNvSpPr>
            <a:spLocks noGrp="1"/>
          </p:cNvSpPr>
          <p:nvPr>
            <p:ph idx="1" hasCustomPrompt="1"/>
          </p:nvPr>
        </p:nvSpPr>
        <p:spPr bwMode="gray">
          <a:xfrm>
            <a:off x="4008437" y="1412874"/>
            <a:ext cx="7704138" cy="4392000"/>
          </a:xfrm>
        </p:spPr>
        <p:txBody>
          <a:bodyPr/>
          <a:lstStyle>
            <a:lvl1pPr>
              <a:defRPr baseline="0">
                <a:ea typeface="Meiryo UI" panose="020B0604030504040204" pitchFamily="50" charset="-128"/>
              </a:defRPr>
            </a:lvl1pPr>
            <a:lvl2pPr>
              <a:defRPr baseline="0">
                <a:ea typeface="Meiryo UI" panose="020B0604030504040204" pitchFamily="50" charset="-128"/>
              </a:defRPr>
            </a:lvl2pPr>
            <a:lvl3pPr>
              <a:defRPr baseline="0">
                <a:ea typeface="Meiryo UI" panose="020B0604030504040204" pitchFamily="50" charset="-128"/>
              </a:defRPr>
            </a:lvl3pPr>
            <a:lvl4pPr>
              <a:defRPr baseline="0">
                <a:ea typeface="Meiryo UI" panose="020B0604030504040204" pitchFamily="50" charset="-128"/>
              </a:defRPr>
            </a:lvl4pPr>
            <a:lvl5pPr>
              <a:defRPr baseline="0">
                <a:ea typeface="Meiryo UI" panose="020B0604030504040204" pitchFamily="50" charset="-128"/>
              </a:defRPr>
            </a:lvl5pPr>
            <a:lvl6pPr>
              <a:defRPr baseline="0">
                <a:ea typeface="Meiryo UI" panose="020B0604030504040204" pitchFamily="50" charset="-128"/>
              </a:defRPr>
            </a:lvl6pPr>
            <a:lvl7pPr>
              <a:defRPr baseline="0">
                <a:ea typeface="Meiryo UI" panose="020B0604030504040204" pitchFamily="50" charset="-128"/>
              </a:defRPr>
            </a:lvl7pPr>
            <a:lvl8pPr>
              <a:defRPr baseline="0">
                <a:ea typeface="Meiryo UI" panose="020B0604030504040204" pitchFamily="50" charset="-128"/>
              </a:defRPr>
            </a:lvl8pPr>
            <a:lvl9pPr>
              <a:defRPr baseline="0">
                <a:ea typeface="Meiryo UI" panose="020B0604030504040204" pitchFamily="50" charset="-128"/>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5" name="Textplatzhalter 7">
            <a:extLst>
              <a:ext uri="{FF2B5EF4-FFF2-40B4-BE49-F238E27FC236}">
                <a16:creationId xmlns:a16="http://schemas.microsoft.com/office/drawing/2014/main" id="{2A95F447-219A-69FD-4A7C-F3F31D1125FD}"/>
              </a:ext>
            </a:extLst>
          </p:cNvPr>
          <p:cNvSpPr>
            <a:spLocks noGrp="1"/>
          </p:cNvSpPr>
          <p:nvPr>
            <p:ph type="body" sz="quarter" idx="13" hasCustomPrompt="1"/>
          </p:nvPr>
        </p:nvSpPr>
        <p:spPr bwMode="gray">
          <a:xfrm>
            <a:off x="4008437" y="5805280"/>
            <a:ext cx="7704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ea typeface="Meiryo UI" panose="020B0604030504040204" pitchFamily="50" charset="-128"/>
              </a:defRPr>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2" name="Rechteck 1">
            <a:extLst>
              <a:ext uri="{FF2B5EF4-FFF2-40B4-BE49-F238E27FC236}">
                <a16:creationId xmlns:a16="http://schemas.microsoft.com/office/drawing/2014/main" id="{964E6C92-F738-050B-D124-0B9B2D1A3A22}"/>
              </a:ext>
              <a:ext uri="{C183D7F6-B498-43B3-948B-1728B52AA6E4}">
                <adec:decorative xmlns:adec="http://schemas.microsoft.com/office/drawing/2017/decorative" val="1"/>
              </a:ext>
            </a:extLst>
          </p:cNvPr>
          <p:cNvSpPr/>
          <p:nvPr userDrawn="1"/>
        </p:nvSpPr>
        <p:spPr bwMode="ltGray">
          <a:xfrm>
            <a:off x="0" y="0"/>
            <a:ext cx="3574800" cy="6858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aseline="0">
              <a:solidFill>
                <a:schemeClr val="tx1"/>
              </a:solidFill>
              <a:ea typeface="Meiryo UI" panose="020B0604030504040204" pitchFamily="50" charset="-128"/>
            </a:endParaRPr>
          </a:p>
        </p:txBody>
      </p:sp>
      <p:sp>
        <p:nvSpPr>
          <p:cNvPr id="13" name="Inhaltsplatzhalter 2">
            <a:extLst>
              <a:ext uri="{FF2B5EF4-FFF2-40B4-BE49-F238E27FC236}">
                <a16:creationId xmlns:a16="http://schemas.microsoft.com/office/drawing/2014/main" id="{57AF223A-9133-4CD7-A24F-37E750D20428}"/>
              </a:ext>
            </a:extLst>
          </p:cNvPr>
          <p:cNvSpPr>
            <a:spLocks noGrp="1"/>
          </p:cNvSpPr>
          <p:nvPr>
            <p:ph idx="16" hasCustomPrompt="1"/>
          </p:nvPr>
        </p:nvSpPr>
        <p:spPr bwMode="white">
          <a:xfrm>
            <a:off x="479376" y="476670"/>
            <a:ext cx="2808000" cy="5472000"/>
          </a:xfrm>
          <a:noFill/>
        </p:spPr>
        <p:txBody>
          <a:bodyPr lIns="0" tIns="0" rIns="0"/>
          <a:lstStyle>
            <a:lvl1pPr>
              <a:defRPr sz="1200" baseline="0">
                <a:solidFill>
                  <a:schemeClr val="tx2"/>
                </a:solidFill>
                <a:ea typeface="Meiryo UI" panose="020B0604030504040204" pitchFamily="50" charset="-128"/>
              </a:defRPr>
            </a:lvl1pPr>
            <a:lvl2pPr>
              <a:defRPr sz="1200" baseline="0">
                <a:solidFill>
                  <a:schemeClr val="tx2"/>
                </a:solidFill>
                <a:ea typeface="Meiryo UI" panose="020B0604030504040204" pitchFamily="50" charset="-128"/>
              </a:defRPr>
            </a:lvl2pPr>
            <a:lvl3pPr>
              <a:defRPr sz="1200" baseline="0">
                <a:solidFill>
                  <a:schemeClr val="tx2"/>
                </a:solidFill>
                <a:ea typeface="Meiryo UI" panose="020B0604030504040204" pitchFamily="50" charset="-128"/>
              </a:defRPr>
            </a:lvl3pPr>
            <a:lvl4pPr>
              <a:defRPr sz="1200" baseline="0">
                <a:solidFill>
                  <a:schemeClr val="tx2"/>
                </a:solidFill>
                <a:ea typeface="Meiryo UI" panose="020B0604030504040204" pitchFamily="50" charset="-128"/>
              </a:defRPr>
            </a:lvl4pPr>
            <a:lvl5pPr marL="792000" indent="-216000">
              <a:defRPr sz="1200" baseline="0">
                <a:solidFill>
                  <a:schemeClr val="tx2"/>
                </a:solidFill>
                <a:ea typeface="Meiryo UI" panose="020B0604030504040204" pitchFamily="50" charset="-128"/>
              </a:defRPr>
            </a:lvl5pPr>
            <a:lvl6pPr marL="792000" indent="-216000">
              <a:defRPr sz="1200" baseline="0">
                <a:solidFill>
                  <a:schemeClr val="tx2"/>
                </a:solidFill>
                <a:ea typeface="Meiryo UI" panose="020B0604030504040204" pitchFamily="50" charset="-128"/>
              </a:defRPr>
            </a:lvl6pPr>
            <a:lvl7pPr marL="792000" indent="-216000">
              <a:defRPr sz="1200" baseline="0">
                <a:solidFill>
                  <a:schemeClr val="tx2"/>
                </a:solidFill>
                <a:ea typeface="Meiryo UI" panose="020B0604030504040204" pitchFamily="50" charset="-128"/>
              </a:defRPr>
            </a:lvl7pPr>
            <a:lvl8pPr marL="792000" indent="-216000">
              <a:defRPr sz="1200" baseline="0">
                <a:solidFill>
                  <a:schemeClr val="tx2"/>
                </a:solidFill>
                <a:ea typeface="Meiryo UI" panose="020B0604030504040204" pitchFamily="50" charset="-128"/>
              </a:defRPr>
            </a:lvl8pPr>
            <a:lvl9pPr marL="792000" indent="-216000">
              <a:defRPr sz="1200" baseline="0">
                <a:solidFill>
                  <a:schemeClr val="tx2"/>
                </a:solidFill>
                <a:ea typeface="Meiryo UI" panose="020B0604030504040204" pitchFamily="50" charset="-128"/>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Fußzeilenplatzhalter 7">
            <a:extLst>
              <a:ext uri="{FF2B5EF4-FFF2-40B4-BE49-F238E27FC236}">
                <a16:creationId xmlns:a16="http://schemas.microsoft.com/office/drawing/2014/main" id="{968BB1DE-E9BE-775B-4288-1AF4F0D5B1B1}"/>
              </a:ext>
            </a:extLst>
          </p:cNvPr>
          <p:cNvSpPr>
            <a:spLocks noGrp="1"/>
          </p:cNvSpPr>
          <p:nvPr>
            <p:ph type="ftr" sz="quarter" idx="21"/>
          </p:nvPr>
        </p:nvSpPr>
        <p:spPr bwMode="gray"/>
        <p:txBody>
          <a:bodyPr/>
          <a:lstStyle>
            <a:lvl1pPr>
              <a:defRPr baseline="0">
                <a:ea typeface="Meiryo UI" panose="020B0604030504040204" pitchFamily="50" charset="-128"/>
              </a:defRPr>
            </a:lvl1pPr>
          </a:lstStyle>
          <a:p>
            <a:r>
              <a:rPr lang="en-US"/>
              <a:t>Presentation title    |    ONLY FOR INTERNAL USE</a:t>
            </a:r>
          </a:p>
        </p:txBody>
      </p:sp>
      <p:sp>
        <p:nvSpPr>
          <p:cNvPr id="9" name="Foliennummernplatzhalter 8">
            <a:extLst>
              <a:ext uri="{FF2B5EF4-FFF2-40B4-BE49-F238E27FC236}">
                <a16:creationId xmlns:a16="http://schemas.microsoft.com/office/drawing/2014/main" id="{3E2B5224-32EA-94A3-115E-0FDE596416E4}"/>
              </a:ext>
            </a:extLst>
          </p:cNvPr>
          <p:cNvSpPr>
            <a:spLocks noGrp="1"/>
          </p:cNvSpPr>
          <p:nvPr>
            <p:ph type="sldNum" sz="quarter" idx="22"/>
          </p:nvPr>
        </p:nvSpPr>
        <p:spPr bwMode="gray"/>
        <p:txBody>
          <a:bodyPr/>
          <a:lstStyle>
            <a:lvl1pPr>
              <a:defRPr baseline="0">
                <a:ea typeface="Meiryo UI" panose="020B0604030504040204" pitchFamily="50" charset="-128"/>
              </a:defRPr>
            </a:lvl1pPr>
          </a:lstStyle>
          <a:p>
            <a:fld id="{DF4E8F9F-5B1F-4F5B-BE49-3245D8C18D9F}" type="slidenum">
              <a:rPr lang="en-US" smtClean="0"/>
              <a:pPr/>
              <a:t>‹#›</a:t>
            </a:fld>
            <a:endParaRPr lang="en-US"/>
          </a:p>
        </p:txBody>
      </p:sp>
      <p:pic>
        <p:nvPicPr>
          <p:cNvPr id="11" name="Grafik 10">
            <a:extLst>
              <a:ext uri="{FF2B5EF4-FFF2-40B4-BE49-F238E27FC236}">
                <a16:creationId xmlns:a16="http://schemas.microsoft.com/office/drawing/2014/main" id="{0815D78F-DFF9-F83D-6050-F8F2DCF549A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3326015712"/>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ntent and margin dark (2)">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5" y="475421"/>
            <a:ext cx="7380288" cy="720000"/>
          </a:xfrm>
        </p:spPr>
        <p:txBody>
          <a:bodyPr/>
          <a:lstStyle>
            <a:lvl1pPr>
              <a:defRPr baseline="0">
                <a:ea typeface="Meiryo UI" panose="020B0604030504040204" pitchFamily="50" charset="-128"/>
              </a:defRPr>
            </a:lvl1pPr>
          </a:lstStyle>
          <a:p>
            <a:r>
              <a:rPr lang="en-US" err="1"/>
              <a:t>Folientitel</a:t>
            </a:r>
            <a:endParaRPr lang="en-US"/>
          </a:p>
        </p:txBody>
      </p:sp>
      <p:sp>
        <p:nvSpPr>
          <p:cNvPr id="3" name="Inhaltsplatzhalter 2"/>
          <p:cNvSpPr>
            <a:spLocks noGrp="1"/>
          </p:cNvSpPr>
          <p:nvPr>
            <p:ph idx="1" hasCustomPrompt="1"/>
          </p:nvPr>
        </p:nvSpPr>
        <p:spPr bwMode="gray">
          <a:xfrm>
            <a:off x="479425" y="1412874"/>
            <a:ext cx="7380288" cy="4392000"/>
          </a:xfrm>
        </p:spPr>
        <p:txBody>
          <a:bodyPr/>
          <a:lstStyle>
            <a:lvl1pPr>
              <a:defRPr baseline="0">
                <a:ea typeface="Meiryo UI" panose="020B0604030504040204" pitchFamily="50" charset="-128"/>
              </a:defRPr>
            </a:lvl1pPr>
            <a:lvl2pPr>
              <a:defRPr baseline="0">
                <a:ea typeface="Meiryo UI" panose="020B0604030504040204" pitchFamily="50" charset="-128"/>
              </a:defRPr>
            </a:lvl2pPr>
            <a:lvl3pPr>
              <a:defRPr baseline="0">
                <a:ea typeface="Meiryo UI" panose="020B0604030504040204" pitchFamily="50" charset="-128"/>
              </a:defRPr>
            </a:lvl3pPr>
            <a:lvl4pPr>
              <a:defRPr baseline="0">
                <a:ea typeface="Meiryo UI" panose="020B0604030504040204" pitchFamily="50" charset="-128"/>
              </a:defRPr>
            </a:lvl4pPr>
            <a:lvl5pPr>
              <a:defRPr baseline="0">
                <a:ea typeface="Meiryo UI" panose="020B0604030504040204" pitchFamily="50" charset="-128"/>
              </a:defRPr>
            </a:lvl5pPr>
            <a:lvl6pPr>
              <a:defRPr baseline="0">
                <a:ea typeface="Meiryo UI" panose="020B0604030504040204" pitchFamily="50" charset="-128"/>
              </a:defRPr>
            </a:lvl6pPr>
            <a:lvl7pPr>
              <a:defRPr baseline="0">
                <a:ea typeface="Meiryo UI" panose="020B0604030504040204" pitchFamily="50" charset="-128"/>
              </a:defRPr>
            </a:lvl7pPr>
            <a:lvl8pPr>
              <a:defRPr baseline="0">
                <a:ea typeface="Meiryo UI" panose="020B0604030504040204" pitchFamily="50" charset="-128"/>
              </a:defRPr>
            </a:lvl8pPr>
            <a:lvl9pPr>
              <a:defRPr baseline="0">
                <a:ea typeface="Meiryo UI" panose="020B0604030504040204" pitchFamily="50" charset="-128"/>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2" name="Textplatzhalter 7">
            <a:extLst>
              <a:ext uri="{FF2B5EF4-FFF2-40B4-BE49-F238E27FC236}">
                <a16:creationId xmlns:a16="http://schemas.microsoft.com/office/drawing/2014/main" id="{08582CA4-7CD5-7812-627E-FD2D9C55D890}"/>
              </a:ext>
            </a:extLst>
          </p:cNvPr>
          <p:cNvSpPr>
            <a:spLocks noGrp="1"/>
          </p:cNvSpPr>
          <p:nvPr>
            <p:ph type="body" sz="quarter" idx="13" hasCustomPrompt="1"/>
          </p:nvPr>
        </p:nvSpPr>
        <p:spPr bwMode="gray">
          <a:xfrm>
            <a:off x="480000" y="5805280"/>
            <a:ext cx="7380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ea typeface="Meiryo UI" panose="020B0604030504040204" pitchFamily="50" charset="-128"/>
              </a:defRPr>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4" name="Rechteck 3">
            <a:extLst>
              <a:ext uri="{FF2B5EF4-FFF2-40B4-BE49-F238E27FC236}">
                <a16:creationId xmlns:a16="http://schemas.microsoft.com/office/drawing/2014/main" id="{24688781-42AD-2AB8-7E4B-B07DF616297A}"/>
              </a:ext>
              <a:ext uri="{C183D7F6-B498-43B3-948B-1728B52AA6E4}">
                <adec:decorative xmlns:adec="http://schemas.microsoft.com/office/drawing/2017/decorative" val="1"/>
              </a:ext>
            </a:extLst>
          </p:cNvPr>
          <p:cNvSpPr/>
          <p:nvPr userDrawn="1"/>
        </p:nvSpPr>
        <p:spPr bwMode="ltGray">
          <a:xfrm>
            <a:off x="8617200" y="0"/>
            <a:ext cx="3574800" cy="6858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aseline="0">
              <a:solidFill>
                <a:schemeClr val="tx1"/>
              </a:solidFill>
              <a:ea typeface="Meiryo UI" panose="020B0604030504040204" pitchFamily="50" charset="-128"/>
            </a:endParaRPr>
          </a:p>
        </p:txBody>
      </p:sp>
      <p:sp>
        <p:nvSpPr>
          <p:cNvPr id="5" name="Inhaltsplatzhalter 2">
            <a:extLst>
              <a:ext uri="{FF2B5EF4-FFF2-40B4-BE49-F238E27FC236}">
                <a16:creationId xmlns:a16="http://schemas.microsoft.com/office/drawing/2014/main" id="{86302274-F93B-1846-038E-F2D91EC79A58}"/>
              </a:ext>
            </a:extLst>
          </p:cNvPr>
          <p:cNvSpPr>
            <a:spLocks noGrp="1"/>
          </p:cNvSpPr>
          <p:nvPr>
            <p:ph idx="16" hasCustomPrompt="1"/>
          </p:nvPr>
        </p:nvSpPr>
        <p:spPr bwMode="white">
          <a:xfrm>
            <a:off x="8904624" y="476670"/>
            <a:ext cx="2808000" cy="5472000"/>
          </a:xfrm>
          <a:noFill/>
        </p:spPr>
        <p:txBody>
          <a:bodyPr lIns="0" tIns="0" rIns="0"/>
          <a:lstStyle>
            <a:lvl1pPr>
              <a:defRPr sz="1200" baseline="0">
                <a:solidFill>
                  <a:schemeClr val="tx2"/>
                </a:solidFill>
                <a:ea typeface="Meiryo UI" panose="020B0604030504040204" pitchFamily="50" charset="-128"/>
              </a:defRPr>
            </a:lvl1pPr>
            <a:lvl2pPr>
              <a:defRPr sz="1200" baseline="0">
                <a:solidFill>
                  <a:schemeClr val="tx2"/>
                </a:solidFill>
                <a:ea typeface="Meiryo UI" panose="020B0604030504040204" pitchFamily="50" charset="-128"/>
              </a:defRPr>
            </a:lvl2pPr>
            <a:lvl3pPr>
              <a:defRPr sz="1200" baseline="0">
                <a:solidFill>
                  <a:schemeClr val="tx2"/>
                </a:solidFill>
                <a:ea typeface="Meiryo UI" panose="020B0604030504040204" pitchFamily="50" charset="-128"/>
              </a:defRPr>
            </a:lvl3pPr>
            <a:lvl4pPr>
              <a:defRPr sz="1200" baseline="0">
                <a:solidFill>
                  <a:schemeClr val="tx2"/>
                </a:solidFill>
                <a:ea typeface="Meiryo UI" panose="020B0604030504040204" pitchFamily="50" charset="-128"/>
              </a:defRPr>
            </a:lvl4pPr>
            <a:lvl5pPr marL="792000" indent="-216000">
              <a:defRPr sz="1200" baseline="0">
                <a:solidFill>
                  <a:schemeClr val="tx2"/>
                </a:solidFill>
                <a:ea typeface="Meiryo UI" panose="020B0604030504040204" pitchFamily="50" charset="-128"/>
              </a:defRPr>
            </a:lvl5pPr>
            <a:lvl6pPr marL="792000" indent="-216000">
              <a:defRPr sz="1200" baseline="0">
                <a:solidFill>
                  <a:schemeClr val="tx2"/>
                </a:solidFill>
                <a:ea typeface="Meiryo UI" panose="020B0604030504040204" pitchFamily="50" charset="-128"/>
              </a:defRPr>
            </a:lvl6pPr>
            <a:lvl7pPr marL="792000" indent="-216000">
              <a:defRPr sz="1200" baseline="0">
                <a:solidFill>
                  <a:schemeClr val="tx2"/>
                </a:solidFill>
                <a:ea typeface="Meiryo UI" panose="020B0604030504040204" pitchFamily="50" charset="-128"/>
              </a:defRPr>
            </a:lvl7pPr>
            <a:lvl8pPr marL="792000" indent="-216000">
              <a:defRPr sz="1200" baseline="0">
                <a:solidFill>
                  <a:schemeClr val="tx2"/>
                </a:solidFill>
                <a:ea typeface="Meiryo UI" panose="020B0604030504040204" pitchFamily="50" charset="-128"/>
              </a:defRPr>
            </a:lvl8pPr>
            <a:lvl9pPr marL="792000" indent="-216000">
              <a:defRPr sz="1200" baseline="0">
                <a:solidFill>
                  <a:schemeClr val="tx2"/>
                </a:solidFill>
                <a:ea typeface="Meiryo UI" panose="020B0604030504040204" pitchFamily="50" charset="-128"/>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0" name="Foliennummernplatzhalter 9">
            <a:extLst>
              <a:ext uri="{FF2B5EF4-FFF2-40B4-BE49-F238E27FC236}">
                <a16:creationId xmlns:a16="http://schemas.microsoft.com/office/drawing/2014/main" id="{72FCF5F4-CA3B-1BFB-C58A-7D430F5E452D}"/>
              </a:ext>
            </a:extLst>
          </p:cNvPr>
          <p:cNvSpPr>
            <a:spLocks noGrp="1"/>
          </p:cNvSpPr>
          <p:nvPr>
            <p:ph type="sldNum" sz="quarter" idx="18"/>
          </p:nvPr>
        </p:nvSpPr>
        <p:spPr bwMode="gray">
          <a:xfrm>
            <a:off x="11424592" y="6246836"/>
            <a:ext cx="288000" cy="288000"/>
          </a:xfrm>
        </p:spPr>
        <p:txBody>
          <a:bodyPr/>
          <a:lstStyle>
            <a:lvl1pPr>
              <a:defRPr baseline="0">
                <a:solidFill>
                  <a:schemeClr val="bg1"/>
                </a:solidFill>
                <a:ea typeface="Meiryo UI" panose="020B0604030504040204" pitchFamily="50" charset="-128"/>
              </a:defRPr>
            </a:lvl1pPr>
          </a:lstStyle>
          <a:p>
            <a:fld id="{8FF9B0DE-3FEB-4AA0-B465-B80EF7C1333D}" type="slidenum">
              <a:rPr lang="en-US" smtClean="0"/>
              <a:pPr/>
              <a:t>‹#›</a:t>
            </a:fld>
            <a:endParaRPr lang="en-US"/>
          </a:p>
        </p:txBody>
      </p:sp>
      <p:sp>
        <p:nvSpPr>
          <p:cNvPr id="6" name="Fußzeilenplatzhalter 5">
            <a:extLst>
              <a:ext uri="{FF2B5EF4-FFF2-40B4-BE49-F238E27FC236}">
                <a16:creationId xmlns:a16="http://schemas.microsoft.com/office/drawing/2014/main" id="{3C34E6B4-9185-474A-FF6F-DCBB3809D0C0}"/>
              </a:ext>
            </a:extLst>
          </p:cNvPr>
          <p:cNvSpPr>
            <a:spLocks noGrp="1"/>
          </p:cNvSpPr>
          <p:nvPr>
            <p:ph type="ftr" sz="quarter" idx="19"/>
          </p:nvPr>
        </p:nvSpPr>
        <p:spPr bwMode="gray">
          <a:xfrm>
            <a:off x="8904624" y="6246836"/>
            <a:ext cx="2447960" cy="288000"/>
          </a:xfrm>
        </p:spPr>
        <p:txBody>
          <a:bodyPr/>
          <a:lstStyle>
            <a:lvl1pPr>
              <a:defRPr baseline="0">
                <a:solidFill>
                  <a:schemeClr val="bg1"/>
                </a:solidFill>
                <a:ea typeface="Meiryo UI" panose="020B0604030504040204" pitchFamily="50" charset="-128"/>
              </a:defRPr>
            </a:lvl1pPr>
          </a:lstStyle>
          <a:p>
            <a:r>
              <a:rPr lang="en-US"/>
              <a:t>Presentation title    |    </a:t>
            </a:r>
          </a:p>
          <a:p>
            <a:r>
              <a:rPr lang="en-US"/>
              <a:t>ONLY FOR INTERNAL USE</a:t>
            </a:r>
          </a:p>
        </p:txBody>
      </p:sp>
      <p:sp>
        <p:nvSpPr>
          <p:cNvPr id="7" name="Arrow: Pentagon 6">
            <a:extLst>
              <a:ext uri="{FF2B5EF4-FFF2-40B4-BE49-F238E27FC236}">
                <a16:creationId xmlns:a16="http://schemas.microsoft.com/office/drawing/2014/main" id="{1C2F19D9-5B8F-D889-26A0-5956F75299B0}"/>
              </a:ext>
            </a:extLst>
          </p:cNvPr>
          <p:cNvSpPr/>
          <p:nvPr userDrawn="1"/>
        </p:nvSpPr>
        <p:spPr bwMode="gray">
          <a:xfrm flipH="1">
            <a:off x="12216880" y="6165344"/>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baseline="0">
                <a:solidFill>
                  <a:srgbClr val="076D7E"/>
                </a:solidFill>
                <a:latin typeface="+mj-lt"/>
                <a:ea typeface="Meiryo UI" panose="020B0604030504040204" pitchFamily="50" charset="-128"/>
              </a:rPr>
              <a:t>This layout: title first line, classification second line</a:t>
            </a:r>
            <a:endParaRPr lang="en-US" sz="800" b="1" baseline="0">
              <a:solidFill>
                <a:srgbClr val="076D7E"/>
              </a:solidFill>
              <a:latin typeface="+mj-lt"/>
              <a:ea typeface="Meiryo UI" panose="020B0604030504040204" pitchFamily="50" charset="-128"/>
            </a:endParaRPr>
          </a:p>
        </p:txBody>
      </p:sp>
    </p:spTree>
    <p:extLst>
      <p:ext uri="{BB962C8B-B14F-4D97-AF65-F5344CB8AC3E}">
        <p14:creationId xmlns:p14="http://schemas.microsoft.com/office/powerpoint/2010/main" val="1811241815"/>
      </p:ext>
    </p:extLst>
  </p:cSld>
  <p:clrMapOvr>
    <a:masterClrMapping/>
  </p:clrMapOvr>
  <p:extLst>
    <p:ext uri="{DCECCB84-F9BA-43D5-87BE-67443E8EF086}">
      <p15:sldGuideLst xmlns:p15="http://schemas.microsoft.com/office/powerpoint/2012/main">
        <p15:guide id="2" pos="495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image (small)">
    <p:bg bwMode="ltGray">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bwMode="gray">
          <a:xfrm>
            <a:off x="479426" y="2637000"/>
            <a:ext cx="7272338" cy="1584000"/>
          </a:xfrm>
        </p:spPr>
        <p:txBody>
          <a:bodyPr anchor="b"/>
          <a:lstStyle>
            <a:lvl1pPr algn="l">
              <a:defRPr sz="4800" b="1" i="0">
                <a:solidFill>
                  <a:schemeClr val="tx2"/>
                </a:solidFill>
                <a:latin typeface="+mj-lt"/>
              </a:defRPr>
            </a:lvl1pPr>
          </a:lstStyle>
          <a:p>
            <a:r>
              <a:rPr lang="en-US"/>
              <a:t>Presentation title</a:t>
            </a:r>
          </a:p>
        </p:txBody>
      </p:sp>
      <p:sp>
        <p:nvSpPr>
          <p:cNvPr id="3" name="Untertitel 2"/>
          <p:cNvSpPr>
            <a:spLocks noGrp="1"/>
          </p:cNvSpPr>
          <p:nvPr>
            <p:ph type="subTitle" idx="1" hasCustomPrompt="1"/>
          </p:nvPr>
        </p:nvSpPr>
        <p:spPr bwMode="gray">
          <a:xfrm>
            <a:off x="479426" y="4437120"/>
            <a:ext cx="7272928" cy="936000"/>
          </a:xfrm>
        </p:spPr>
        <p:txBody>
          <a:bodyPr/>
          <a:lstStyle>
            <a:lvl1pPr marL="0" indent="0" algn="l">
              <a:lnSpc>
                <a:spcPct val="100000"/>
              </a:lnSpc>
              <a:spcBef>
                <a:spcPts val="0"/>
              </a:spcBef>
              <a:spcAft>
                <a:spcPts val="2400"/>
              </a:spcAft>
              <a:buFont typeface="Arial" panose="020B0604020202020204" pitchFamily="34" charset="0"/>
              <a:buNone/>
              <a:defRPr sz="2400" b="0">
                <a:solidFill>
                  <a:schemeClr val="bg1"/>
                </a:solidFill>
                <a:latin typeface="+mj-lt"/>
              </a:defRPr>
            </a:lvl1pPr>
            <a:lvl2pPr marL="0" indent="0" algn="l">
              <a:lnSpc>
                <a:spcPct val="100000"/>
              </a:lnSpc>
              <a:spcBef>
                <a:spcPts val="0"/>
              </a:spcBef>
              <a:spcAft>
                <a:spcPts val="0"/>
              </a:spcAft>
              <a:buFont typeface="Arial" panose="020B0604020202020204" pitchFamily="34" charset="0"/>
              <a:buNone/>
              <a:defRPr sz="1600" b="0">
                <a:solidFill>
                  <a:schemeClr val="bg1"/>
                </a:solidFill>
              </a:defRPr>
            </a:lvl2pPr>
            <a:lvl3pPr marL="0" indent="0" algn="l">
              <a:lnSpc>
                <a:spcPct val="100000"/>
              </a:lnSpc>
              <a:spcBef>
                <a:spcPts val="0"/>
              </a:spcBef>
              <a:spcAft>
                <a:spcPts val="0"/>
              </a:spcAft>
              <a:buFont typeface="Arial" panose="020B0604020202020204" pitchFamily="34" charset="0"/>
              <a:buNone/>
              <a:defRPr sz="1600" b="0">
                <a:solidFill>
                  <a:schemeClr val="bg1"/>
                </a:solidFill>
              </a:defRPr>
            </a:lvl3pPr>
            <a:lvl4pPr marL="0" indent="0" algn="l">
              <a:lnSpc>
                <a:spcPct val="100000"/>
              </a:lnSpc>
              <a:spcBef>
                <a:spcPts val="0"/>
              </a:spcBef>
              <a:spcAft>
                <a:spcPts val="0"/>
              </a:spcAft>
              <a:buFont typeface="Arial" panose="020B0604020202020204" pitchFamily="34" charset="0"/>
              <a:buNone/>
              <a:defRPr sz="1600" b="0">
                <a:solidFill>
                  <a:schemeClr val="bg1"/>
                </a:solidFill>
              </a:defRPr>
            </a:lvl4pPr>
            <a:lvl5pPr marL="0" indent="0" algn="l">
              <a:lnSpc>
                <a:spcPct val="100000"/>
              </a:lnSpc>
              <a:spcBef>
                <a:spcPts val="0"/>
              </a:spcBef>
              <a:spcAft>
                <a:spcPts val="0"/>
              </a:spcAft>
              <a:buFont typeface="Arial" panose="020B0604020202020204" pitchFamily="34" charset="0"/>
              <a:buNone/>
              <a:defRPr sz="1600" b="0">
                <a:solidFill>
                  <a:schemeClr val="bg1"/>
                </a:solidFill>
              </a:defRPr>
            </a:lvl5pPr>
            <a:lvl6pPr marL="0" indent="0" algn="l">
              <a:lnSpc>
                <a:spcPct val="100000"/>
              </a:lnSpc>
              <a:spcBef>
                <a:spcPts val="0"/>
              </a:spcBef>
              <a:spcAft>
                <a:spcPts val="0"/>
              </a:spcAft>
              <a:buFont typeface="Arial" panose="020B0604020202020204" pitchFamily="34" charset="0"/>
              <a:buNone/>
              <a:defRPr sz="1600" b="0">
                <a:solidFill>
                  <a:schemeClr val="bg1"/>
                </a:solidFill>
              </a:defRPr>
            </a:lvl6pPr>
            <a:lvl7pPr marL="0" indent="0" algn="l">
              <a:lnSpc>
                <a:spcPct val="100000"/>
              </a:lnSpc>
              <a:spcBef>
                <a:spcPts val="0"/>
              </a:spcBef>
              <a:spcAft>
                <a:spcPts val="0"/>
              </a:spcAft>
              <a:buFont typeface="Arial" panose="020B0604020202020204" pitchFamily="34" charset="0"/>
              <a:buNone/>
              <a:defRPr sz="1600" b="0">
                <a:solidFill>
                  <a:schemeClr val="bg1"/>
                </a:solidFill>
              </a:defRPr>
            </a:lvl7pPr>
            <a:lvl8pPr marL="0" indent="0" algn="l">
              <a:lnSpc>
                <a:spcPct val="100000"/>
              </a:lnSpc>
              <a:spcBef>
                <a:spcPts val="0"/>
              </a:spcBef>
              <a:spcAft>
                <a:spcPts val="0"/>
              </a:spcAft>
              <a:buFont typeface="Arial" panose="020B0604020202020204" pitchFamily="34" charset="0"/>
              <a:buNone/>
              <a:defRPr sz="1600" b="0">
                <a:solidFill>
                  <a:schemeClr val="bg1"/>
                </a:solidFill>
              </a:defRPr>
            </a:lvl8pPr>
            <a:lvl9pPr marL="0" indent="0" algn="l">
              <a:lnSpc>
                <a:spcPct val="100000"/>
              </a:lnSpc>
              <a:spcBef>
                <a:spcPts val="0"/>
              </a:spcBef>
              <a:spcAft>
                <a:spcPts val="0"/>
              </a:spcAft>
              <a:buFont typeface="Arial" panose="020B0604020202020204" pitchFamily="34" charset="0"/>
              <a:buNone/>
              <a:defRPr sz="1600" b="0">
                <a:solidFill>
                  <a:schemeClr val="bg1"/>
                </a:solidFill>
              </a:defRPr>
            </a:lvl9pPr>
          </a:lstStyle>
          <a:p>
            <a:r>
              <a:rPr lang="en-US"/>
              <a:t>Subtitle of the presentation</a:t>
            </a:r>
          </a:p>
          <a:p>
            <a:pPr lvl="1"/>
            <a:r>
              <a:rPr lang="en-US"/>
              <a:t>Author | Date | Place</a:t>
            </a:r>
          </a:p>
        </p:txBody>
      </p:sp>
      <p:sp>
        <p:nvSpPr>
          <p:cNvPr id="11" name="Bildplatzhalter 10">
            <a:extLst>
              <a:ext uri="{FF2B5EF4-FFF2-40B4-BE49-F238E27FC236}">
                <a16:creationId xmlns:a16="http://schemas.microsoft.com/office/drawing/2014/main" id="{E497B016-C9FA-B4F6-C161-98540A473741}"/>
              </a:ext>
            </a:extLst>
          </p:cNvPr>
          <p:cNvSpPr>
            <a:spLocks noGrp="1"/>
          </p:cNvSpPr>
          <p:nvPr>
            <p:ph type="pic" sz="quarter" idx="10" hasCustomPrompt="1"/>
          </p:nvPr>
        </p:nvSpPr>
        <p:spPr bwMode="gray">
          <a:xfrm>
            <a:off x="8112125" y="0"/>
            <a:ext cx="4079875" cy="6858000"/>
          </a:xfrm>
          <a:solidFill>
            <a:srgbClr val="E5E3DE"/>
          </a:solidFill>
        </p:spPr>
        <p:txBody>
          <a:bodyPr tIns="720000" anchor="ctr" anchorCtr="0"/>
          <a:lstStyle>
            <a:lvl1pPr marL="0" indent="0" algn="ctr">
              <a:spcBef>
                <a:spcPts val="0"/>
              </a:spcBef>
              <a:spcAft>
                <a:spcPts val="0"/>
              </a:spcAft>
              <a:buFontTx/>
              <a:buNone/>
              <a:tabLst/>
              <a:defRPr sz="1200" b="0"/>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r>
              <a:rPr lang="en-US"/>
              <a:t>Add picture</a:t>
            </a:r>
          </a:p>
        </p:txBody>
      </p:sp>
      <p:pic>
        <p:nvPicPr>
          <p:cNvPr id="14" name="Grafik 13">
            <a:extLst>
              <a:ext uri="{FF2B5EF4-FFF2-40B4-BE49-F238E27FC236}">
                <a16:creationId xmlns:a16="http://schemas.microsoft.com/office/drawing/2014/main" id="{AB10EE33-A0A3-2BD8-C7ED-852048EC8CE6}"/>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8800" y="475200"/>
            <a:ext cx="1645200" cy="496608"/>
          </a:xfrm>
          <a:prstGeom prst="rect">
            <a:avLst/>
          </a:prstGeom>
        </p:spPr>
      </p:pic>
      <p:sp>
        <p:nvSpPr>
          <p:cNvPr id="4" name="Fußzeilenplatzhalter 3">
            <a:extLst>
              <a:ext uri="{FF2B5EF4-FFF2-40B4-BE49-F238E27FC236}">
                <a16:creationId xmlns:a16="http://schemas.microsoft.com/office/drawing/2014/main" id="{C5F7B9D5-A641-50BA-7FC3-561DC9FE3D6A}"/>
              </a:ext>
            </a:extLst>
          </p:cNvPr>
          <p:cNvSpPr>
            <a:spLocks noGrp="1"/>
          </p:cNvSpPr>
          <p:nvPr>
            <p:ph type="ftr" sz="quarter" idx="19"/>
          </p:nvPr>
        </p:nvSpPr>
        <p:spPr bwMode="gray">
          <a:xfrm>
            <a:off x="479426" y="6165328"/>
            <a:ext cx="5040000" cy="216000"/>
          </a:xfrm>
        </p:spPr>
        <p:txBody>
          <a:bodyPr/>
          <a:lstStyle>
            <a:lvl1pPr algn="l">
              <a:defRPr>
                <a:solidFill>
                  <a:schemeClr val="bg1"/>
                </a:solidFill>
              </a:defRPr>
            </a:lvl1pPr>
          </a:lstStyle>
          <a:p>
            <a:r>
              <a:rPr lang="en-US"/>
              <a:t>ONLY FOR INTERNAL USE</a:t>
            </a:r>
          </a:p>
        </p:txBody>
      </p:sp>
      <p:sp>
        <p:nvSpPr>
          <p:cNvPr id="5" name="Text Placeholder 8">
            <a:extLst>
              <a:ext uri="{FF2B5EF4-FFF2-40B4-BE49-F238E27FC236}">
                <a16:creationId xmlns:a16="http://schemas.microsoft.com/office/drawing/2014/main" id="{D866CAA2-63E1-6F81-7EFF-FDAEDBEBDB8A}"/>
              </a:ext>
              <a:ext uri="{C183D7F6-B498-43B3-948B-1728B52AA6E4}">
                <adec:decorative xmlns:adec="http://schemas.microsoft.com/office/drawing/2017/decorative" val="1"/>
              </a:ext>
            </a:extLst>
          </p:cNvPr>
          <p:cNvSpPr>
            <a:spLocks noGrp="1"/>
          </p:cNvSpPr>
          <p:nvPr>
            <p:ph type="body" sz="quarter" idx="31"/>
          </p:nvPr>
        </p:nvSpPr>
        <p:spPr bwMode="gray">
          <a:xfrm>
            <a:off x="10092439" y="6166800"/>
            <a:ext cx="1620000" cy="216000"/>
          </a:xfrm>
          <a:blipFill>
            <a:blip r:embed="rId4">
              <a:extLst>
                <a:ext uri="{96DAC541-7B7A-43D3-8B79-37D633B846F1}">
                  <asvg:svgBlip xmlns:asvg="http://schemas.microsoft.com/office/drawing/2016/SVG/main" r:embed="rId5"/>
                </a:ext>
              </a:extLst>
            </a:blip>
            <a:srcRect/>
            <a:stretch>
              <a:fillRect t="-1800" b="-1800"/>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6" name="Group 5">
            <a:extLst>
              <a:ext uri="{FF2B5EF4-FFF2-40B4-BE49-F238E27FC236}">
                <a16:creationId xmlns:a16="http://schemas.microsoft.com/office/drawing/2014/main" id="{28D32FED-547E-0BF1-8567-DB33A9EEAF18}"/>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2" name="TextBox 11">
              <a:extLst>
                <a:ext uri="{FF2B5EF4-FFF2-40B4-BE49-F238E27FC236}">
                  <a16:creationId xmlns:a16="http://schemas.microsoft.com/office/drawing/2014/main" id="{39404507-51EC-B961-42FB-56684AE6D086}"/>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3" name="Picture 12">
              <a:extLst>
                <a:ext uri="{FF2B5EF4-FFF2-40B4-BE49-F238E27FC236}">
                  <a16:creationId xmlns:a16="http://schemas.microsoft.com/office/drawing/2014/main" id="{D2A2DCDD-87D8-A4BF-7482-51B8E6D5DA42}"/>
                </a:ext>
              </a:extLst>
            </p:cNvPr>
            <p:cNvPicPr>
              <a:picLocks noChangeAspect="1"/>
            </p:cNvPicPr>
            <p:nvPr userDrawn="1"/>
          </p:nvPicPr>
          <p:blipFill rotWithShape="1">
            <a:blip r:embed="rId6"/>
            <a:srcRect l="8843" r="2395" b="2546"/>
            <a:stretch/>
          </p:blipFill>
          <p:spPr bwMode="gray">
            <a:xfrm>
              <a:off x="-1589806" y="4475212"/>
              <a:ext cx="745332" cy="1122804"/>
            </a:xfrm>
            <a:prstGeom prst="roundRect">
              <a:avLst>
                <a:gd name="adj" fmla="val 3514"/>
              </a:avLst>
            </a:prstGeom>
          </p:spPr>
        </p:pic>
        <p:sp>
          <p:nvSpPr>
            <p:cNvPr id="15" name="TextBox 14">
              <a:extLst>
                <a:ext uri="{FF2B5EF4-FFF2-40B4-BE49-F238E27FC236}">
                  <a16:creationId xmlns:a16="http://schemas.microsoft.com/office/drawing/2014/main" id="{065B591E-D8A0-EDFE-1511-0E54D26949F7}"/>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3783256780"/>
      </p:ext>
    </p:extLst>
  </p:cSld>
  <p:clrMapOvr>
    <a:masterClrMapping/>
  </p:clrMapOvr>
  <p:extLst>
    <p:ext uri="{DCECCB84-F9BA-43D5-87BE-67443E8EF086}">
      <p15:sldGuideLst xmlns:p15="http://schemas.microsoft.com/office/powerpoint/2012/main">
        <p15:guide id="1" orient="horz" pos="2682">
          <p15:clr>
            <a:srgbClr val="FBAE40"/>
          </p15:clr>
        </p15:guide>
        <p15:guide id="7" orient="horz" pos="2795">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wo contents">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B969D033-1776-30E3-34FB-6D433A2B3D1E}"/>
              </a:ext>
            </a:extLst>
          </p:cNvPr>
          <p:cNvSpPr>
            <a:spLocks noGrp="1"/>
          </p:cNvSpPr>
          <p:nvPr>
            <p:ph type="title" hasCustomPrompt="1"/>
          </p:nvPr>
        </p:nvSpPr>
        <p:spPr bwMode="gray"/>
        <p:txBody>
          <a:bodyPr/>
          <a:lstStyle>
            <a:lvl1pPr>
              <a:defRPr baseline="0"/>
            </a:lvl1pPr>
          </a:lstStyle>
          <a:p>
            <a:r>
              <a:rPr lang="en-US"/>
              <a:t>Mastertitelformat bearbeiten</a:t>
            </a:r>
          </a:p>
        </p:txBody>
      </p:sp>
      <p:sp>
        <p:nvSpPr>
          <p:cNvPr id="3" name="Inhaltsplatzhalter 2"/>
          <p:cNvSpPr>
            <a:spLocks noGrp="1"/>
          </p:cNvSpPr>
          <p:nvPr>
            <p:ph idx="1" hasCustomPrompt="1"/>
          </p:nvPr>
        </p:nvSpPr>
        <p:spPr bwMode="gray">
          <a:xfrm>
            <a:off x="479425" y="1412876"/>
            <a:ext cx="5472114"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baseline="0"/>
            </a:lvl8pPr>
            <a:lvl9pPr>
              <a:defRPr baseline="0"/>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2" name="Inhaltsplatzhalter 2">
            <a:extLst>
              <a:ext uri="{FF2B5EF4-FFF2-40B4-BE49-F238E27FC236}">
                <a16:creationId xmlns:a16="http://schemas.microsoft.com/office/drawing/2014/main" id="{BADB063E-26C4-805D-BAFD-D98A9ADF74B2}"/>
              </a:ext>
            </a:extLst>
          </p:cNvPr>
          <p:cNvSpPr>
            <a:spLocks noGrp="1"/>
          </p:cNvSpPr>
          <p:nvPr>
            <p:ph idx="16" hasCustomPrompt="1"/>
          </p:nvPr>
        </p:nvSpPr>
        <p:spPr bwMode="gray">
          <a:xfrm>
            <a:off x="6240461" y="1412876"/>
            <a:ext cx="5472114"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baseline="0"/>
            </a:lvl8pPr>
            <a:lvl9pPr>
              <a:defRPr baseline="0"/>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baseline="0"/>
            </a:lvl1pPr>
          </a:lstStyle>
          <a:p>
            <a:fld id="{8FF9B0DE-3FEB-4AA0-B465-B80EF7C1333D}" type="slidenum">
              <a:rPr lang="en-US" smtClean="0"/>
              <a:pPr/>
              <a:t>‹#›</a:t>
            </a:fld>
            <a:endParaRPr lang="en-US"/>
          </a:p>
        </p:txBody>
      </p:sp>
      <p:sp>
        <p:nvSpPr>
          <p:cNvPr id="7" name="Fußzeilenplatzhalter 6">
            <a:extLst>
              <a:ext uri="{FF2B5EF4-FFF2-40B4-BE49-F238E27FC236}">
                <a16:creationId xmlns:a16="http://schemas.microsoft.com/office/drawing/2014/main" id="{183299EF-0735-B377-A1A9-0068F4589F5F}"/>
              </a:ext>
            </a:extLst>
          </p:cNvPr>
          <p:cNvSpPr>
            <a:spLocks noGrp="1"/>
          </p:cNvSpPr>
          <p:nvPr>
            <p:ph type="ftr" sz="quarter" idx="21"/>
          </p:nvPr>
        </p:nvSpPr>
        <p:spPr bwMode="gray"/>
        <p:txBody>
          <a:bodyPr/>
          <a:lstStyle>
            <a:lvl1pPr>
              <a:defRPr baseline="0"/>
            </a:lvl1pPr>
          </a:lstStyle>
          <a:p>
            <a:r>
              <a:rPr lang="en-US"/>
              <a:t>Presentation title    |    ONLY FOR INTERNAL USE</a:t>
            </a:r>
          </a:p>
        </p:txBody>
      </p:sp>
    </p:spTree>
    <p:extLst>
      <p:ext uri="{BB962C8B-B14F-4D97-AF65-F5344CB8AC3E}">
        <p14:creationId xmlns:p14="http://schemas.microsoft.com/office/powerpoint/2010/main" val="197810960"/>
      </p:ext>
    </p:extLst>
  </p:cSld>
  <p:clrMapOvr>
    <a:masterClrMapping/>
  </p:clrMapOvr>
  <p:extLst>
    <p:ext uri="{DCECCB84-F9BA-43D5-87BE-67443E8EF086}">
      <p15:sldGuideLst xmlns:p15="http://schemas.microsoft.com/office/powerpoint/2012/main">
        <p15:guide id="1" pos="3749">
          <p15:clr>
            <a:srgbClr val="FBAE40"/>
          </p15:clr>
        </p15:guide>
        <p15:guide id="2" pos="3931">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ree contents">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p:txBody>
          <a:bodyPr/>
          <a:lstStyle>
            <a:lvl1pPr>
              <a:defRPr baseline="0"/>
            </a:lvl1pPr>
          </a:lstStyle>
          <a:p>
            <a:r>
              <a:rPr lang="en-US" err="1"/>
              <a:t>Folientitel</a:t>
            </a:r>
            <a:endParaRPr lang="en-US"/>
          </a:p>
        </p:txBody>
      </p:sp>
      <p:sp>
        <p:nvSpPr>
          <p:cNvPr id="3" name="Inhaltsplatzhalter 2"/>
          <p:cNvSpPr>
            <a:spLocks noGrp="1"/>
          </p:cNvSpPr>
          <p:nvPr>
            <p:ph idx="1" hasCustomPrompt="1"/>
          </p:nvPr>
        </p:nvSpPr>
        <p:spPr bwMode="gray">
          <a:xfrm>
            <a:off x="479834" y="1413222"/>
            <a:ext cx="3563938"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2" name="Inhaltsplatzhalter 2">
            <a:extLst>
              <a:ext uri="{FF2B5EF4-FFF2-40B4-BE49-F238E27FC236}">
                <a16:creationId xmlns:a16="http://schemas.microsoft.com/office/drawing/2014/main" id="{BADB063E-26C4-805D-BAFD-D98A9ADF74B2}"/>
              </a:ext>
            </a:extLst>
          </p:cNvPr>
          <p:cNvSpPr>
            <a:spLocks noGrp="1"/>
          </p:cNvSpPr>
          <p:nvPr>
            <p:ph idx="16" hasCustomPrompt="1"/>
          </p:nvPr>
        </p:nvSpPr>
        <p:spPr bwMode="gray">
          <a:xfrm>
            <a:off x="4332288" y="1412876"/>
            <a:ext cx="3527425"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4" name="Inhaltsplatzhalter 2">
            <a:extLst>
              <a:ext uri="{FF2B5EF4-FFF2-40B4-BE49-F238E27FC236}">
                <a16:creationId xmlns:a16="http://schemas.microsoft.com/office/drawing/2014/main" id="{D1B68FCE-197A-6E5E-0E54-04837565753A}"/>
              </a:ext>
            </a:extLst>
          </p:cNvPr>
          <p:cNvSpPr>
            <a:spLocks noGrp="1"/>
          </p:cNvSpPr>
          <p:nvPr>
            <p:ph idx="17" hasCustomPrompt="1"/>
          </p:nvPr>
        </p:nvSpPr>
        <p:spPr bwMode="gray">
          <a:xfrm>
            <a:off x="8148638" y="1412876"/>
            <a:ext cx="3563937"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baseline="0"/>
            </a:lvl1pPr>
          </a:lstStyle>
          <a:p>
            <a:fld id="{8FF9B0DE-3FEB-4AA0-B465-B80EF7C1333D}" type="slidenum">
              <a:rPr lang="en-US" smtClean="0"/>
              <a:pPr/>
              <a:t>‹#›</a:t>
            </a:fld>
            <a:endParaRPr lang="en-US"/>
          </a:p>
        </p:txBody>
      </p:sp>
      <p:sp>
        <p:nvSpPr>
          <p:cNvPr id="8" name="Textplatzhalter 7"/>
          <p:cNvSpPr>
            <a:spLocks noGrp="1"/>
          </p:cNvSpPr>
          <p:nvPr>
            <p:ph type="body" sz="quarter" idx="13" hasCustomPrompt="1"/>
          </p:nvPr>
        </p:nvSpPr>
        <p:spPr bwMode="gray">
          <a:xfrm>
            <a:off x="480000"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7" name="Fußzeilenplatzhalter 6">
            <a:extLst>
              <a:ext uri="{FF2B5EF4-FFF2-40B4-BE49-F238E27FC236}">
                <a16:creationId xmlns:a16="http://schemas.microsoft.com/office/drawing/2014/main" id="{8C2E740B-CD4F-8BDC-2C1B-D377B1F6FC20}"/>
              </a:ext>
            </a:extLst>
          </p:cNvPr>
          <p:cNvSpPr>
            <a:spLocks noGrp="1"/>
          </p:cNvSpPr>
          <p:nvPr>
            <p:ph type="ftr" sz="quarter" idx="21"/>
          </p:nvPr>
        </p:nvSpPr>
        <p:spPr bwMode="gray"/>
        <p:txBody>
          <a:bodyPr/>
          <a:lstStyle>
            <a:lvl1pPr>
              <a:defRPr baseline="0"/>
            </a:lvl1pPr>
          </a:lstStyle>
          <a:p>
            <a:r>
              <a:rPr lang="en-US"/>
              <a:t>Presentation title    |    ONLY FOR INTERNAL USE</a:t>
            </a:r>
          </a:p>
        </p:txBody>
      </p:sp>
    </p:spTree>
    <p:extLst>
      <p:ext uri="{BB962C8B-B14F-4D97-AF65-F5344CB8AC3E}">
        <p14:creationId xmlns:p14="http://schemas.microsoft.com/office/powerpoint/2010/main" val="2766723398"/>
      </p:ext>
    </p:extLst>
  </p:cSld>
  <p:clrMapOvr>
    <a:masterClrMapping/>
  </p:clrMapOvr>
  <p:extLst>
    <p:ext uri="{DCECCB84-F9BA-43D5-87BE-67443E8EF086}">
      <p15:sldGuideLst xmlns:p15="http://schemas.microsoft.com/office/powerpoint/2012/main">
        <p15:guide id="1" pos="2547">
          <p15:clr>
            <a:srgbClr val="FBAE40"/>
          </p15:clr>
        </p15:guide>
        <p15:guide id="2" pos="4951">
          <p15:clr>
            <a:srgbClr val="FBAE40"/>
          </p15:clr>
        </p15:guide>
        <p15:guide id="3" pos="2729">
          <p15:clr>
            <a:srgbClr val="FBAE40"/>
          </p15:clr>
        </p15:guide>
        <p15:guide id="4" pos="5133">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p:txBody>
          <a:bodyPr/>
          <a:lstStyle>
            <a:lvl1pPr>
              <a:defRPr baseline="0"/>
            </a:lvl1pPr>
          </a:lstStyle>
          <a:p>
            <a:r>
              <a:rPr lang="en-US" err="1"/>
              <a:t>Folientitel</a:t>
            </a:r>
            <a:endParaRPr lang="en-US"/>
          </a:p>
        </p:txBody>
      </p:sp>
      <p:sp>
        <p:nvSpPr>
          <p:cNvPr id="3" name="Inhaltsplatzhalter 2"/>
          <p:cNvSpPr>
            <a:spLocks noGrp="1"/>
          </p:cNvSpPr>
          <p:nvPr>
            <p:ph idx="1" hasCustomPrompt="1"/>
          </p:nvPr>
        </p:nvSpPr>
        <p:spPr bwMode="gray">
          <a:xfrm>
            <a:off x="479425" y="1412876"/>
            <a:ext cx="3563938"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a:lvl8pPr>
            <a:lvl9pPr>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8" name="Textplatzhalter 7"/>
          <p:cNvSpPr>
            <a:spLocks noGrp="1"/>
          </p:cNvSpPr>
          <p:nvPr>
            <p:ph type="body" sz="quarter" idx="13" hasCustomPrompt="1"/>
          </p:nvPr>
        </p:nvSpPr>
        <p:spPr bwMode="gray">
          <a:xfrm>
            <a:off x="480000" y="5805280"/>
            <a:ext cx="3564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6" name="Bildplatzhalter 10">
            <a:extLst>
              <a:ext uri="{FF2B5EF4-FFF2-40B4-BE49-F238E27FC236}">
                <a16:creationId xmlns:a16="http://schemas.microsoft.com/office/drawing/2014/main" id="{FB127ACA-7301-1D15-F27B-789EB417CEE5}"/>
              </a:ext>
            </a:extLst>
          </p:cNvPr>
          <p:cNvSpPr>
            <a:spLocks noGrp="1"/>
          </p:cNvSpPr>
          <p:nvPr>
            <p:ph type="pic" sz="quarter" idx="10" hasCustomPrompt="1"/>
          </p:nvPr>
        </p:nvSpPr>
        <p:spPr bwMode="gray">
          <a:xfrm>
            <a:off x="4332288" y="1412875"/>
            <a:ext cx="7380287" cy="4537076"/>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baseline="0"/>
            </a:lvl1pPr>
          </a:lstStyle>
          <a:p>
            <a:fld id="{8FF9B0DE-3FEB-4AA0-B465-B80EF7C1333D}" type="slidenum">
              <a:rPr lang="en-US" smtClean="0"/>
              <a:pPr/>
              <a:t>‹#›</a:t>
            </a:fld>
            <a:endParaRPr lang="en-US"/>
          </a:p>
        </p:txBody>
      </p:sp>
      <p:sp>
        <p:nvSpPr>
          <p:cNvPr id="7" name="Fußzeilenplatzhalter 6">
            <a:extLst>
              <a:ext uri="{FF2B5EF4-FFF2-40B4-BE49-F238E27FC236}">
                <a16:creationId xmlns:a16="http://schemas.microsoft.com/office/drawing/2014/main" id="{75C3C559-0E44-2CF1-30DB-163A44A8E1A0}"/>
              </a:ext>
            </a:extLst>
          </p:cNvPr>
          <p:cNvSpPr>
            <a:spLocks noGrp="1"/>
          </p:cNvSpPr>
          <p:nvPr>
            <p:ph type="ftr" sz="quarter" idx="21"/>
          </p:nvPr>
        </p:nvSpPr>
        <p:spPr bwMode="gray"/>
        <p:txBody>
          <a:bodyPr/>
          <a:lstStyle>
            <a:lvl1pPr>
              <a:defRPr baseline="0"/>
            </a:lvl1pPr>
          </a:lstStyle>
          <a:p>
            <a:r>
              <a:rPr lang="en-US"/>
              <a:t>Presentation title    |    ONLY FOR INTERNAL USE</a:t>
            </a:r>
          </a:p>
        </p:txBody>
      </p:sp>
      <p:grpSp>
        <p:nvGrpSpPr>
          <p:cNvPr id="16" name="Group 15">
            <a:extLst>
              <a:ext uri="{FF2B5EF4-FFF2-40B4-BE49-F238E27FC236}">
                <a16:creationId xmlns:a16="http://schemas.microsoft.com/office/drawing/2014/main" id="{5C004B49-0A09-FF20-3C02-5645DB8F5181}"/>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7" name="TextBox 16">
              <a:extLst>
                <a:ext uri="{FF2B5EF4-FFF2-40B4-BE49-F238E27FC236}">
                  <a16:creationId xmlns:a16="http://schemas.microsoft.com/office/drawing/2014/main" id="{5C261A63-FB73-23E5-90D9-E0CE8078F2FE}"/>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8" name="Picture 17">
              <a:extLst>
                <a:ext uri="{FF2B5EF4-FFF2-40B4-BE49-F238E27FC236}">
                  <a16:creationId xmlns:a16="http://schemas.microsoft.com/office/drawing/2014/main" id="{913620F6-50B6-B7FA-90C6-56A1C2D600DA}"/>
                </a:ext>
              </a:extLst>
            </p:cNvPr>
            <p:cNvPicPr>
              <a:picLocks noChangeAspect="1"/>
            </p:cNvPicPr>
            <p:nvPr userDrawn="1"/>
          </p:nvPicPr>
          <p:blipFill rotWithShape="1">
            <a:blip r:embed="rId2"/>
            <a:srcRect l="8843" r="2395" b="2546"/>
            <a:stretch/>
          </p:blipFill>
          <p:spPr bwMode="gray">
            <a:xfrm>
              <a:off x="-1589806" y="4475212"/>
              <a:ext cx="745332" cy="1122804"/>
            </a:xfrm>
            <a:prstGeom prst="roundRect">
              <a:avLst>
                <a:gd name="adj" fmla="val 3514"/>
              </a:avLst>
            </a:prstGeom>
          </p:spPr>
        </p:pic>
        <p:sp>
          <p:nvSpPr>
            <p:cNvPr id="19" name="TextBox 18">
              <a:extLst>
                <a:ext uri="{FF2B5EF4-FFF2-40B4-BE49-F238E27FC236}">
                  <a16:creationId xmlns:a16="http://schemas.microsoft.com/office/drawing/2014/main" id="{BD49DFC3-B857-BDA2-9814-717235FC2029}"/>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1761085383"/>
      </p:ext>
    </p:extLst>
  </p:cSld>
  <p:clrMapOvr>
    <a:masterClrMapping/>
  </p:clrMapOvr>
  <p:extLst>
    <p:ext uri="{DCECCB84-F9BA-43D5-87BE-67443E8EF086}">
      <p15:sldGuideLst xmlns:p15="http://schemas.microsoft.com/office/powerpoint/2012/main">
        <p15:guide id="1" pos="2547">
          <p15:clr>
            <a:srgbClr val="FBAE40"/>
          </p15:clr>
        </p15:guide>
        <p15:guide id="2" pos="2729">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ntent with image portrait (1)">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5" y="477000"/>
            <a:ext cx="5472114" cy="720000"/>
          </a:xfrm>
        </p:spPr>
        <p:txBody>
          <a:bodyPr/>
          <a:lstStyle>
            <a:lvl1pPr>
              <a:defRPr baseline="0"/>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5472113"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baseline="0"/>
            </a:lvl8pPr>
            <a:lvl9pPr>
              <a:defRPr baseline="0"/>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80"/>
            <a:ext cx="547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6" name="Bildplatzhalter 10">
            <a:extLst>
              <a:ext uri="{FF2B5EF4-FFF2-40B4-BE49-F238E27FC236}">
                <a16:creationId xmlns:a16="http://schemas.microsoft.com/office/drawing/2014/main" id="{07DFFAAB-7F67-7CCB-4278-3380D6198626}"/>
              </a:ext>
            </a:extLst>
          </p:cNvPr>
          <p:cNvSpPr>
            <a:spLocks noGrp="1"/>
          </p:cNvSpPr>
          <p:nvPr>
            <p:ph type="pic" sz="quarter" idx="10" hasCustomPrompt="1"/>
          </p:nvPr>
        </p:nvSpPr>
        <p:spPr bwMode="gray">
          <a:xfrm>
            <a:off x="6240462" y="0"/>
            <a:ext cx="5951537"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baseline="0">
                <a:solidFill>
                  <a:schemeClr val="bg1"/>
                </a:solidFill>
              </a:defRPr>
            </a:lvl1pPr>
          </a:lstStyle>
          <a:p>
            <a:fld id="{8FF9B0DE-3FEB-4AA0-B465-B80EF7C1333D}" type="slidenum">
              <a:rPr lang="en-US" smtClean="0"/>
              <a:pPr/>
              <a:t>‹#›</a:t>
            </a:fld>
            <a:endParaRPr lang="en-US"/>
          </a:p>
        </p:txBody>
      </p:sp>
      <p:sp>
        <p:nvSpPr>
          <p:cNvPr id="11" name="Fußzeilenplatzhalter 10">
            <a:extLst>
              <a:ext uri="{FF2B5EF4-FFF2-40B4-BE49-F238E27FC236}">
                <a16:creationId xmlns:a16="http://schemas.microsoft.com/office/drawing/2014/main" id="{F62110C8-BF5F-EA2C-EB2D-4E0C19640ECA}"/>
              </a:ext>
            </a:extLst>
          </p:cNvPr>
          <p:cNvSpPr>
            <a:spLocks noGrp="1"/>
          </p:cNvSpPr>
          <p:nvPr>
            <p:ph type="ftr" sz="quarter" idx="21"/>
          </p:nvPr>
        </p:nvSpPr>
        <p:spPr bwMode="gray"/>
        <p:txBody>
          <a:bodyPr/>
          <a:lstStyle>
            <a:lvl1pPr>
              <a:defRPr baseline="0">
                <a:solidFill>
                  <a:schemeClr val="bg1"/>
                </a:solidFill>
              </a:defRPr>
            </a:lvl1pPr>
          </a:lstStyle>
          <a:p>
            <a:r>
              <a:rPr lang="en-US"/>
              <a:t>Presentation title    |    ONLY FOR INTERNAL USE</a:t>
            </a:r>
          </a:p>
        </p:txBody>
      </p:sp>
      <p:grpSp>
        <p:nvGrpSpPr>
          <p:cNvPr id="16" name="Group 15">
            <a:extLst>
              <a:ext uri="{FF2B5EF4-FFF2-40B4-BE49-F238E27FC236}">
                <a16:creationId xmlns:a16="http://schemas.microsoft.com/office/drawing/2014/main" id="{967AA79C-2B4E-4DB9-F976-62ADDFA37FFB}"/>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7" name="TextBox 16">
              <a:extLst>
                <a:ext uri="{FF2B5EF4-FFF2-40B4-BE49-F238E27FC236}">
                  <a16:creationId xmlns:a16="http://schemas.microsoft.com/office/drawing/2014/main" id="{5D5BFF86-A68C-0B9C-092C-6C18506FDCE9}"/>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8" name="Picture 17">
              <a:extLst>
                <a:ext uri="{FF2B5EF4-FFF2-40B4-BE49-F238E27FC236}">
                  <a16:creationId xmlns:a16="http://schemas.microsoft.com/office/drawing/2014/main" id="{651567FA-06CC-D5C2-1547-BCEA50F0F885}"/>
                </a:ext>
              </a:extLst>
            </p:cNvPr>
            <p:cNvPicPr>
              <a:picLocks noChangeAspect="1"/>
            </p:cNvPicPr>
            <p:nvPr userDrawn="1"/>
          </p:nvPicPr>
          <p:blipFill rotWithShape="1">
            <a:blip r:embed="rId2"/>
            <a:srcRect l="8843" r="2395" b="2546"/>
            <a:stretch/>
          </p:blipFill>
          <p:spPr bwMode="gray">
            <a:xfrm>
              <a:off x="-1589806" y="4475212"/>
              <a:ext cx="745332" cy="1122804"/>
            </a:xfrm>
            <a:prstGeom prst="roundRect">
              <a:avLst>
                <a:gd name="adj" fmla="val 3514"/>
              </a:avLst>
            </a:prstGeom>
          </p:spPr>
        </p:pic>
        <p:sp>
          <p:nvSpPr>
            <p:cNvPr id="19" name="TextBox 18">
              <a:extLst>
                <a:ext uri="{FF2B5EF4-FFF2-40B4-BE49-F238E27FC236}">
                  <a16:creationId xmlns:a16="http://schemas.microsoft.com/office/drawing/2014/main" id="{6E9293D4-108C-1E0E-3148-65D756A4F4A8}"/>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2679541987"/>
      </p:ext>
    </p:extLst>
  </p:cSld>
  <p:clrMapOvr>
    <a:masterClrMapping/>
  </p:clrMapOvr>
  <p:extLst>
    <p:ext uri="{DCECCB84-F9BA-43D5-87BE-67443E8EF086}">
      <p15:sldGuideLst xmlns:p15="http://schemas.microsoft.com/office/powerpoint/2012/main">
        <p15:guide id="1" pos="3931">
          <p15:clr>
            <a:srgbClr val="FBAE40"/>
          </p15:clr>
        </p15:guide>
        <p15:guide id="2" pos="3749">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ent with image portrait (2)">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4" y="477000"/>
            <a:ext cx="7380289" cy="720000"/>
          </a:xfrm>
        </p:spPr>
        <p:txBody>
          <a:bodyPr/>
          <a:lstStyle>
            <a:lvl1pPr>
              <a:defRPr baseline="0"/>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7380289"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baseline="0"/>
            </a:lvl8pPr>
            <a:lvl9pPr>
              <a:defRPr baseline="0"/>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79999" y="5805280"/>
            <a:ext cx="7379713"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7" name="Bildplatzhalter 10">
            <a:extLst>
              <a:ext uri="{FF2B5EF4-FFF2-40B4-BE49-F238E27FC236}">
                <a16:creationId xmlns:a16="http://schemas.microsoft.com/office/drawing/2014/main" id="{14CF255F-B2EC-2517-FAAE-EBA3F3EB53C3}"/>
              </a:ext>
            </a:extLst>
          </p:cNvPr>
          <p:cNvSpPr>
            <a:spLocks noGrp="1"/>
          </p:cNvSpPr>
          <p:nvPr>
            <p:ph type="pic" sz="quarter" idx="10" hasCustomPrompt="1"/>
          </p:nvPr>
        </p:nvSpPr>
        <p:spPr bwMode="gray">
          <a:xfrm>
            <a:off x="8148638" y="0"/>
            <a:ext cx="4043362"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baseline="0">
                <a:solidFill>
                  <a:schemeClr val="bg1"/>
                </a:solidFill>
              </a:defRPr>
            </a:lvl1pPr>
          </a:lstStyle>
          <a:p>
            <a:fld id="{8FF9B0DE-3FEB-4AA0-B465-B80EF7C1333D}" type="slidenum">
              <a:rPr lang="en-US" smtClean="0"/>
              <a:pPr/>
              <a:t>‹#›</a:t>
            </a:fld>
            <a:endParaRPr lang="en-US"/>
          </a:p>
        </p:txBody>
      </p:sp>
      <p:sp>
        <p:nvSpPr>
          <p:cNvPr id="2" name="Fußzeilenplatzhalter 1">
            <a:extLst>
              <a:ext uri="{FF2B5EF4-FFF2-40B4-BE49-F238E27FC236}">
                <a16:creationId xmlns:a16="http://schemas.microsoft.com/office/drawing/2014/main" id="{8464A4AD-DF50-326A-C3CC-77A3E90EED6B}"/>
              </a:ext>
            </a:extLst>
          </p:cNvPr>
          <p:cNvSpPr>
            <a:spLocks noGrp="1"/>
          </p:cNvSpPr>
          <p:nvPr>
            <p:ph type="ftr" sz="quarter" idx="16"/>
          </p:nvPr>
        </p:nvSpPr>
        <p:spPr bwMode="gray"/>
        <p:txBody>
          <a:bodyPr/>
          <a:lstStyle>
            <a:lvl1pPr>
              <a:defRPr baseline="0">
                <a:solidFill>
                  <a:schemeClr val="bg1"/>
                </a:solidFill>
              </a:defRPr>
            </a:lvl1pPr>
          </a:lstStyle>
          <a:p>
            <a:r>
              <a:rPr lang="en-US"/>
              <a:t>Presentation title    |    ONLY FOR INTERNAL USE</a:t>
            </a:r>
          </a:p>
        </p:txBody>
      </p:sp>
      <p:grpSp>
        <p:nvGrpSpPr>
          <p:cNvPr id="16" name="Group 15">
            <a:extLst>
              <a:ext uri="{FF2B5EF4-FFF2-40B4-BE49-F238E27FC236}">
                <a16:creationId xmlns:a16="http://schemas.microsoft.com/office/drawing/2014/main" id="{826E795A-4AEE-2618-1B23-937B8A4644F0}"/>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7" name="TextBox 16">
              <a:extLst>
                <a:ext uri="{FF2B5EF4-FFF2-40B4-BE49-F238E27FC236}">
                  <a16:creationId xmlns:a16="http://schemas.microsoft.com/office/drawing/2014/main" id="{8B0F84D0-AE67-3B0E-A7AB-6540F919DB0D}"/>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8" name="Picture 17">
              <a:extLst>
                <a:ext uri="{FF2B5EF4-FFF2-40B4-BE49-F238E27FC236}">
                  <a16:creationId xmlns:a16="http://schemas.microsoft.com/office/drawing/2014/main" id="{8A135E1A-DE75-B2CF-E3B2-F7C52478F81B}"/>
                </a:ext>
              </a:extLst>
            </p:cNvPr>
            <p:cNvPicPr>
              <a:picLocks noChangeAspect="1"/>
            </p:cNvPicPr>
            <p:nvPr userDrawn="1"/>
          </p:nvPicPr>
          <p:blipFill rotWithShape="1">
            <a:blip r:embed="rId2"/>
            <a:srcRect l="8843" r="2395" b="2546"/>
            <a:stretch/>
          </p:blipFill>
          <p:spPr bwMode="gray">
            <a:xfrm>
              <a:off x="-1589806" y="4475212"/>
              <a:ext cx="745332" cy="1122804"/>
            </a:xfrm>
            <a:prstGeom prst="roundRect">
              <a:avLst>
                <a:gd name="adj" fmla="val 3514"/>
              </a:avLst>
            </a:prstGeom>
          </p:spPr>
        </p:pic>
        <p:sp>
          <p:nvSpPr>
            <p:cNvPr id="19" name="TextBox 18">
              <a:extLst>
                <a:ext uri="{FF2B5EF4-FFF2-40B4-BE49-F238E27FC236}">
                  <a16:creationId xmlns:a16="http://schemas.microsoft.com/office/drawing/2014/main" id="{6CE8A64D-42CD-4BF1-BA15-ED10E21F96F2}"/>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561308117"/>
      </p:ext>
    </p:extLst>
  </p:cSld>
  <p:clrMapOvr>
    <a:masterClrMapping/>
  </p:clrMapOvr>
  <p:extLst>
    <p:ext uri="{DCECCB84-F9BA-43D5-87BE-67443E8EF086}">
      <p15:sldGuideLst xmlns:p15="http://schemas.microsoft.com/office/powerpoint/2012/main">
        <p15:guide id="1" pos="5133">
          <p15:clr>
            <a:srgbClr val="FBAE40"/>
          </p15:clr>
        </p15:guide>
        <p15:guide id="2" pos="4951">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 with image portrait (3)">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2316163" y="477000"/>
            <a:ext cx="9396461" cy="720000"/>
          </a:xfrm>
        </p:spPr>
        <p:txBody>
          <a:bodyPr/>
          <a:lstStyle>
            <a:lvl1pPr>
              <a:defRPr baseline="0"/>
            </a:lvl1pPr>
          </a:lstStyle>
          <a:p>
            <a:r>
              <a:rPr lang="en-US" err="1"/>
              <a:t>Folientitel</a:t>
            </a:r>
            <a:endParaRPr lang="en-US"/>
          </a:p>
        </p:txBody>
      </p:sp>
      <p:sp>
        <p:nvSpPr>
          <p:cNvPr id="3" name="Inhaltsplatzhalter 2"/>
          <p:cNvSpPr>
            <a:spLocks noGrp="1"/>
          </p:cNvSpPr>
          <p:nvPr>
            <p:ph idx="1" hasCustomPrompt="1"/>
          </p:nvPr>
        </p:nvSpPr>
        <p:spPr bwMode="gray">
          <a:xfrm>
            <a:off x="2316209" y="1412876"/>
            <a:ext cx="9396414" cy="4392000"/>
          </a:xfrm>
        </p:spPr>
        <p:txBody>
          <a:bodyPr/>
          <a:lstStyle>
            <a:lvl1pPr>
              <a:defRPr baseline="0"/>
            </a:lvl1pPr>
            <a:lvl2pPr>
              <a:defRPr baseline="0"/>
            </a:lvl2pPr>
            <a:lvl3pPr>
              <a:defRPr baseline="0"/>
            </a:lvl3pPr>
            <a:lvl4pPr>
              <a:defRPr baseline="0"/>
            </a:lvl4pPr>
            <a:lvl5pPr>
              <a:defRPr baseline="0"/>
            </a:lvl5pPr>
            <a:lvl6pPr>
              <a:defRPr baseline="0"/>
            </a:lvl6pPr>
            <a:lvl7pPr>
              <a:defRPr baseline="0"/>
            </a:lvl7pPr>
            <a:lvl8pPr>
              <a:defRPr baseline="0"/>
            </a:lvl8pPr>
            <a:lvl9pPr>
              <a:defRPr baseline="0"/>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2316783" y="5805280"/>
            <a:ext cx="9396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13" name="Bildplatzhalter 10">
            <a:extLst>
              <a:ext uri="{FF2B5EF4-FFF2-40B4-BE49-F238E27FC236}">
                <a16:creationId xmlns:a16="http://schemas.microsoft.com/office/drawing/2014/main" id="{4EA519C6-3621-AA78-3D48-CE2C8B305E30}"/>
              </a:ext>
            </a:extLst>
          </p:cNvPr>
          <p:cNvSpPr>
            <a:spLocks noGrp="1"/>
          </p:cNvSpPr>
          <p:nvPr>
            <p:ph type="pic" sz="quarter" idx="10" hasCustomPrompt="1"/>
          </p:nvPr>
        </p:nvSpPr>
        <p:spPr bwMode="gray">
          <a:xfrm>
            <a:off x="1" y="0"/>
            <a:ext cx="2027238"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4" name="Fußzeilenplatzhalter 13">
            <a:extLst>
              <a:ext uri="{FF2B5EF4-FFF2-40B4-BE49-F238E27FC236}">
                <a16:creationId xmlns:a16="http://schemas.microsoft.com/office/drawing/2014/main" id="{6EEB0A4C-9CB1-5FD3-5A85-95FE106E43BA}"/>
              </a:ext>
            </a:extLst>
          </p:cNvPr>
          <p:cNvSpPr>
            <a:spLocks noGrp="1"/>
          </p:cNvSpPr>
          <p:nvPr>
            <p:ph type="ftr" sz="quarter" idx="29"/>
          </p:nvPr>
        </p:nvSpPr>
        <p:spPr bwMode="gray"/>
        <p:txBody>
          <a:bodyPr/>
          <a:lstStyle>
            <a:lvl1pPr>
              <a:defRPr baseline="0"/>
            </a:lvl1pPr>
          </a:lstStyle>
          <a:p>
            <a:r>
              <a:rPr lang="en-US"/>
              <a:t>Presentation title    |    ONLY FOR INTERNAL USE</a:t>
            </a:r>
          </a:p>
        </p:txBody>
      </p:sp>
      <p:sp>
        <p:nvSpPr>
          <p:cNvPr id="15" name="Foliennummernplatzhalter 14">
            <a:extLst>
              <a:ext uri="{FF2B5EF4-FFF2-40B4-BE49-F238E27FC236}">
                <a16:creationId xmlns:a16="http://schemas.microsoft.com/office/drawing/2014/main" id="{15D18496-5D1E-5F00-2ACA-70465B9A16F2}"/>
              </a:ext>
            </a:extLst>
          </p:cNvPr>
          <p:cNvSpPr>
            <a:spLocks noGrp="1"/>
          </p:cNvSpPr>
          <p:nvPr>
            <p:ph type="sldNum" sz="quarter" idx="30"/>
          </p:nvPr>
        </p:nvSpPr>
        <p:spPr bwMode="gray"/>
        <p:txBody>
          <a:bodyPr/>
          <a:lstStyle>
            <a:lvl1pPr>
              <a:defRPr baseline="0"/>
            </a:lvl1pPr>
          </a:lstStyle>
          <a:p>
            <a:fld id="{DF4E8F9F-5B1F-4F5B-BE49-3245D8C18D9F}" type="slidenum">
              <a:rPr lang="en-US" smtClean="0"/>
              <a:pPr/>
              <a:t>‹#›</a:t>
            </a:fld>
            <a:endParaRPr lang="en-US"/>
          </a:p>
        </p:txBody>
      </p:sp>
      <p:sp>
        <p:nvSpPr>
          <p:cNvPr id="2" name="Text Placeholder 8">
            <a:extLst>
              <a:ext uri="{FF2B5EF4-FFF2-40B4-BE49-F238E27FC236}">
                <a16:creationId xmlns:a16="http://schemas.microsoft.com/office/drawing/2014/main" id="{0581CA52-FD82-1F55-27CD-D1C50118A4C0}"/>
              </a:ext>
            </a:extLst>
          </p:cNvPr>
          <p:cNvSpPr>
            <a:spLocks noGrp="1"/>
          </p:cNvSpPr>
          <p:nvPr>
            <p:ph type="body" sz="quarter" idx="31"/>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0D5B12A7-5AE8-4E1A-DA33-D80561FB9A6F}"/>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A367C244-F025-3A15-FAA2-8B46D5E9A8A4}"/>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B5B5593A-6E6C-DA64-6263-6DB67B6B34B4}"/>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EC983BE9-6EB2-3207-54B9-1904F8E3EE1D}"/>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3107289774"/>
      </p:ext>
    </p:extLst>
  </p:cSld>
  <p:clrMapOvr>
    <a:masterClrMapping/>
  </p:clrMapOvr>
  <p:extLst>
    <p:ext uri="{DCECCB84-F9BA-43D5-87BE-67443E8EF086}">
      <p15:sldGuideLst xmlns:p15="http://schemas.microsoft.com/office/powerpoint/2012/main">
        <p15:guide id="1" pos="1459">
          <p15:clr>
            <a:srgbClr val="FBAE40"/>
          </p15:clr>
        </p15:guide>
        <p15:guide id="2" pos="1277">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 dark with image portrait (1)">
    <p:bg>
      <p:bgPr>
        <a:solidFill>
          <a:schemeClr val="bg2"/>
        </a:solidFill>
        <a:effectLst/>
      </p:bgPr>
    </p:bg>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5" y="477000"/>
            <a:ext cx="5472114" cy="720000"/>
          </a:xfrm>
        </p:spPr>
        <p:txBody>
          <a:bodyPr/>
          <a:lstStyle>
            <a:lvl1pPr>
              <a:defRPr baseline="0">
                <a:solidFill>
                  <a:schemeClr val="tx2"/>
                </a:solidFill>
              </a:defRPr>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5472113" cy="4392000"/>
          </a:xfrm>
        </p:spPr>
        <p:txBody>
          <a:bodyPr/>
          <a:lstStyle>
            <a:lvl1pPr>
              <a:buClr>
                <a:schemeClr val="tx2"/>
              </a:buClr>
              <a:defRPr baseline="0">
                <a:solidFill>
                  <a:schemeClr val="bg1"/>
                </a:solidFill>
              </a:defRPr>
            </a:lvl1pPr>
            <a:lvl2pPr>
              <a:buClr>
                <a:schemeClr val="tx2"/>
              </a:buClr>
              <a:defRPr baseline="0">
                <a:solidFill>
                  <a:schemeClr val="bg1"/>
                </a:solidFill>
              </a:defRPr>
            </a:lvl2pPr>
            <a:lvl3pPr>
              <a:buClr>
                <a:schemeClr val="tx2"/>
              </a:buClr>
              <a:defRPr baseline="0">
                <a:solidFill>
                  <a:schemeClr val="bg1"/>
                </a:solidFill>
              </a:defRPr>
            </a:lvl3pPr>
            <a:lvl4pPr>
              <a:buClr>
                <a:schemeClr val="tx2"/>
              </a:buClr>
              <a:defRPr baseline="0">
                <a:solidFill>
                  <a:schemeClr val="bg1"/>
                </a:solidFill>
              </a:defRPr>
            </a:lvl4pPr>
            <a:lvl5pPr>
              <a:buClr>
                <a:schemeClr val="tx2"/>
              </a:buClr>
              <a:defRPr baseline="0">
                <a:solidFill>
                  <a:schemeClr val="bg1"/>
                </a:solidFill>
              </a:defRPr>
            </a:lvl5pPr>
            <a:lvl6pPr>
              <a:buClr>
                <a:schemeClr val="tx2"/>
              </a:buClr>
              <a:defRPr baseline="0">
                <a:solidFill>
                  <a:schemeClr val="bg1"/>
                </a:solidFill>
              </a:defRPr>
            </a:lvl6pPr>
            <a:lvl7pPr>
              <a:buClr>
                <a:schemeClr val="tx2"/>
              </a:buClr>
              <a:defRPr baseline="0">
                <a:solidFill>
                  <a:schemeClr val="bg1"/>
                </a:solidFill>
              </a:defRPr>
            </a:lvl7pPr>
            <a:lvl8pPr>
              <a:buClr>
                <a:schemeClr val="tx2"/>
              </a:buClr>
              <a:defRPr baseline="0">
                <a:solidFill>
                  <a:schemeClr val="bg1"/>
                </a:solidFill>
              </a:defRPr>
            </a:lvl8pPr>
            <a:lvl9pPr>
              <a:buClr>
                <a:schemeClr val="tx2"/>
              </a:buClr>
              <a:defRPr baseline="0">
                <a:solidFill>
                  <a:schemeClr val="bg1"/>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80000" y="5805280"/>
            <a:ext cx="547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7" name="Bildplatzhalter 10">
            <a:extLst>
              <a:ext uri="{FF2B5EF4-FFF2-40B4-BE49-F238E27FC236}">
                <a16:creationId xmlns:a16="http://schemas.microsoft.com/office/drawing/2014/main" id="{BB620B58-DC4D-ABB4-B16A-92C43E6933B4}"/>
              </a:ext>
            </a:extLst>
          </p:cNvPr>
          <p:cNvSpPr>
            <a:spLocks noGrp="1"/>
          </p:cNvSpPr>
          <p:nvPr>
            <p:ph type="pic" sz="quarter" idx="10" hasCustomPrompt="1"/>
          </p:nvPr>
        </p:nvSpPr>
        <p:spPr bwMode="gray">
          <a:xfrm>
            <a:off x="6240463" y="0"/>
            <a:ext cx="5951536"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9" name="Fußzeilenplatzhalter 8">
            <a:extLst>
              <a:ext uri="{FF2B5EF4-FFF2-40B4-BE49-F238E27FC236}">
                <a16:creationId xmlns:a16="http://schemas.microsoft.com/office/drawing/2014/main" id="{DD2A017B-395B-34E7-2458-B410A50C8516}"/>
              </a:ext>
            </a:extLst>
          </p:cNvPr>
          <p:cNvSpPr>
            <a:spLocks noGrp="1"/>
          </p:cNvSpPr>
          <p:nvPr>
            <p:ph type="ftr" sz="quarter" idx="14"/>
          </p:nvPr>
        </p:nvSpPr>
        <p:spPr bwMode="gray"/>
        <p:txBody>
          <a:bodyPr/>
          <a:lstStyle>
            <a:lvl1pPr>
              <a:defRPr baseline="0">
                <a:solidFill>
                  <a:schemeClr val="bg1"/>
                </a:solidFill>
              </a:defRPr>
            </a:lvl1pPr>
          </a:lstStyle>
          <a:p>
            <a:r>
              <a:rPr lang="en-US"/>
              <a:t>Presentation title    |    ONLY FOR INTERNAL USE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baseline="0">
                <a:solidFill>
                  <a:schemeClr val="bg1"/>
                </a:solidFill>
              </a:defRPr>
            </a:lvl1pPr>
          </a:lstStyle>
          <a:p>
            <a:fld id="{8FF9B0DE-3FEB-4AA0-B465-B80EF7C1333D}" type="slidenum">
              <a:rPr lang="en-US" smtClean="0"/>
              <a:pPr/>
              <a:t>‹#›</a:t>
            </a:fld>
            <a:endParaRPr lang="en-US"/>
          </a:p>
        </p:txBody>
      </p:sp>
      <p:pic>
        <p:nvPicPr>
          <p:cNvPr id="6" name="Grafik 5">
            <a:extLst>
              <a:ext uri="{FF2B5EF4-FFF2-40B4-BE49-F238E27FC236}">
                <a16:creationId xmlns:a16="http://schemas.microsoft.com/office/drawing/2014/main" id="{8F1C8E5E-1DF3-5390-67F1-46733FD7009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grpSp>
        <p:nvGrpSpPr>
          <p:cNvPr id="17" name="Group 16">
            <a:extLst>
              <a:ext uri="{FF2B5EF4-FFF2-40B4-BE49-F238E27FC236}">
                <a16:creationId xmlns:a16="http://schemas.microsoft.com/office/drawing/2014/main" id="{78C86180-AB79-4834-665E-69ECBDACDBFA}"/>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6EE62970-DA69-216C-E19E-55BF4225BE20}"/>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704E9497-F690-B6F9-BDBD-881382543791}"/>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B010D4C6-8495-8FBA-8744-C69458EFC7C2}"/>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1097498823"/>
      </p:ext>
    </p:extLst>
  </p:cSld>
  <p:clrMapOvr>
    <a:masterClrMapping/>
  </p:clrMapOvr>
  <p:extLst>
    <p:ext uri="{DCECCB84-F9BA-43D5-87BE-67443E8EF086}">
      <p15:sldGuideLst xmlns:p15="http://schemas.microsoft.com/office/powerpoint/2012/main">
        <p15:guide id="1" pos="3931">
          <p15:clr>
            <a:srgbClr val="FBAE40"/>
          </p15:clr>
        </p15:guide>
        <p15:guide id="2" pos="3749">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ontent dark with image portrait (2)">
    <p:bg>
      <p:bgPr>
        <a:solidFill>
          <a:schemeClr val="bg2"/>
        </a:solidFill>
        <a:effectLst/>
      </p:bgPr>
    </p:bg>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479424" y="477000"/>
            <a:ext cx="7380289" cy="720000"/>
          </a:xfrm>
        </p:spPr>
        <p:txBody>
          <a:bodyPr/>
          <a:lstStyle>
            <a:lvl1pPr>
              <a:defRPr baseline="0">
                <a:solidFill>
                  <a:schemeClr val="tx2"/>
                </a:solidFill>
              </a:defRPr>
            </a:lvl1pPr>
          </a:lstStyle>
          <a:p>
            <a:r>
              <a:rPr lang="en-US" err="1"/>
              <a:t>Folientitel</a:t>
            </a:r>
            <a:endParaRPr lang="en-US"/>
          </a:p>
        </p:txBody>
      </p:sp>
      <p:sp>
        <p:nvSpPr>
          <p:cNvPr id="3" name="Inhaltsplatzhalter 2"/>
          <p:cNvSpPr>
            <a:spLocks noGrp="1"/>
          </p:cNvSpPr>
          <p:nvPr>
            <p:ph idx="1" hasCustomPrompt="1"/>
          </p:nvPr>
        </p:nvSpPr>
        <p:spPr bwMode="gray">
          <a:xfrm>
            <a:off x="479424" y="1412876"/>
            <a:ext cx="7380289" cy="4392000"/>
          </a:xfrm>
        </p:spPr>
        <p:txBody>
          <a:bodyPr/>
          <a:lstStyle>
            <a:lvl1pPr>
              <a:buClr>
                <a:schemeClr val="tx2"/>
              </a:buClr>
              <a:defRPr baseline="0">
                <a:solidFill>
                  <a:schemeClr val="bg1"/>
                </a:solidFill>
              </a:defRPr>
            </a:lvl1pPr>
            <a:lvl2pPr>
              <a:buClr>
                <a:schemeClr val="tx2"/>
              </a:buClr>
              <a:defRPr baseline="0">
                <a:solidFill>
                  <a:schemeClr val="bg1"/>
                </a:solidFill>
              </a:defRPr>
            </a:lvl2pPr>
            <a:lvl3pPr>
              <a:buClr>
                <a:schemeClr val="tx2"/>
              </a:buClr>
              <a:defRPr baseline="0">
                <a:solidFill>
                  <a:schemeClr val="bg1"/>
                </a:solidFill>
              </a:defRPr>
            </a:lvl3pPr>
            <a:lvl4pPr>
              <a:buClr>
                <a:schemeClr val="tx2"/>
              </a:buClr>
              <a:defRPr baseline="0">
                <a:solidFill>
                  <a:schemeClr val="bg1"/>
                </a:solidFill>
              </a:defRPr>
            </a:lvl4pPr>
            <a:lvl5pPr>
              <a:buClr>
                <a:schemeClr val="tx2"/>
              </a:buClr>
              <a:defRPr baseline="0">
                <a:solidFill>
                  <a:schemeClr val="bg1"/>
                </a:solidFill>
              </a:defRPr>
            </a:lvl5pPr>
            <a:lvl6pPr>
              <a:buClr>
                <a:schemeClr val="tx2"/>
              </a:buClr>
              <a:defRPr baseline="0">
                <a:solidFill>
                  <a:schemeClr val="bg1"/>
                </a:solidFill>
              </a:defRPr>
            </a:lvl6pPr>
            <a:lvl7pPr>
              <a:buClr>
                <a:schemeClr val="tx2"/>
              </a:buClr>
              <a:defRPr baseline="0">
                <a:solidFill>
                  <a:schemeClr val="bg1"/>
                </a:solidFill>
              </a:defRPr>
            </a:lvl7pPr>
            <a:lvl8pPr>
              <a:buClr>
                <a:schemeClr val="tx2"/>
              </a:buClr>
              <a:defRPr baseline="0">
                <a:solidFill>
                  <a:schemeClr val="bg1"/>
                </a:solidFill>
              </a:defRPr>
            </a:lvl8pPr>
            <a:lvl9pPr>
              <a:buClr>
                <a:schemeClr val="tx2"/>
              </a:buClr>
              <a:defRPr baseline="0">
                <a:solidFill>
                  <a:schemeClr val="bg1"/>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479999" y="5805264"/>
            <a:ext cx="7379713" cy="144000"/>
          </a:xfrm>
        </p:spPr>
        <p:txBody>
          <a:bodyPr anchor="b"/>
          <a:lstStyle>
            <a:lvl1pPr marL="0" indent="0">
              <a:lnSpc>
                <a:spcPct val="100000"/>
              </a:lnSpc>
              <a:spcBef>
                <a:spcPts val="0"/>
              </a:spcBef>
              <a:spcAft>
                <a:spcPts val="0"/>
              </a:spcAft>
              <a:buFont typeface="Arial" panose="020B0604020202020204" pitchFamily="34" charset="0"/>
              <a:buNone/>
              <a:defRPr sz="800" b="0" baseline="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7" name="Bildplatzhalter 10">
            <a:extLst>
              <a:ext uri="{FF2B5EF4-FFF2-40B4-BE49-F238E27FC236}">
                <a16:creationId xmlns:a16="http://schemas.microsoft.com/office/drawing/2014/main" id="{CB86A524-EBBF-8AA1-B452-E3F520BD9009}"/>
              </a:ext>
            </a:extLst>
          </p:cNvPr>
          <p:cNvSpPr>
            <a:spLocks noGrp="1"/>
          </p:cNvSpPr>
          <p:nvPr>
            <p:ph type="pic" sz="quarter" idx="10" hasCustomPrompt="1"/>
          </p:nvPr>
        </p:nvSpPr>
        <p:spPr bwMode="gray">
          <a:xfrm>
            <a:off x="8148637" y="0"/>
            <a:ext cx="4043361"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0" name="Foliennummernplatzhalter 9">
            <a:extLst>
              <a:ext uri="{FF2B5EF4-FFF2-40B4-BE49-F238E27FC236}">
                <a16:creationId xmlns:a16="http://schemas.microsoft.com/office/drawing/2014/main" id="{94D61AF6-E14A-F199-9F75-3E049334E961}"/>
              </a:ext>
            </a:extLst>
          </p:cNvPr>
          <p:cNvSpPr>
            <a:spLocks noGrp="1"/>
          </p:cNvSpPr>
          <p:nvPr>
            <p:ph type="sldNum" sz="quarter" idx="15"/>
          </p:nvPr>
        </p:nvSpPr>
        <p:spPr bwMode="gray"/>
        <p:txBody>
          <a:bodyPr/>
          <a:lstStyle>
            <a:lvl1pPr>
              <a:defRPr baseline="0">
                <a:solidFill>
                  <a:schemeClr val="bg1"/>
                </a:solidFill>
              </a:defRPr>
            </a:lvl1pPr>
          </a:lstStyle>
          <a:p>
            <a:fld id="{8FF9B0DE-3FEB-4AA0-B465-B80EF7C1333D}" type="slidenum">
              <a:rPr lang="en-US" smtClean="0"/>
              <a:pPr/>
              <a:t>‹#›</a:t>
            </a:fld>
            <a:endParaRPr lang="en-US"/>
          </a:p>
        </p:txBody>
      </p:sp>
      <p:pic>
        <p:nvPicPr>
          <p:cNvPr id="6" name="Grafik 5">
            <a:extLst>
              <a:ext uri="{FF2B5EF4-FFF2-40B4-BE49-F238E27FC236}">
                <a16:creationId xmlns:a16="http://schemas.microsoft.com/office/drawing/2014/main" id="{C437CFD6-8782-8672-5598-F3A97DD175F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
        <p:nvSpPr>
          <p:cNvPr id="2" name="Fußzeilenplatzhalter 1">
            <a:extLst>
              <a:ext uri="{FF2B5EF4-FFF2-40B4-BE49-F238E27FC236}">
                <a16:creationId xmlns:a16="http://schemas.microsoft.com/office/drawing/2014/main" id="{10AA6098-3F2F-0A65-3542-51CB8D539E51}"/>
              </a:ext>
            </a:extLst>
          </p:cNvPr>
          <p:cNvSpPr>
            <a:spLocks noGrp="1"/>
          </p:cNvSpPr>
          <p:nvPr>
            <p:ph type="ftr" sz="quarter" idx="16"/>
          </p:nvPr>
        </p:nvSpPr>
        <p:spPr bwMode="gray"/>
        <p:txBody>
          <a:bodyPr/>
          <a:lstStyle>
            <a:lvl1pPr>
              <a:defRPr baseline="0">
                <a:solidFill>
                  <a:schemeClr val="bg1"/>
                </a:solidFill>
              </a:defRPr>
            </a:lvl1pPr>
          </a:lstStyle>
          <a:p>
            <a:r>
              <a:rPr lang="en-US"/>
              <a:t>Presentation title    |    ONLY FOR INTERNAL USE</a:t>
            </a:r>
          </a:p>
        </p:txBody>
      </p:sp>
      <p:grpSp>
        <p:nvGrpSpPr>
          <p:cNvPr id="17" name="Group 16">
            <a:extLst>
              <a:ext uri="{FF2B5EF4-FFF2-40B4-BE49-F238E27FC236}">
                <a16:creationId xmlns:a16="http://schemas.microsoft.com/office/drawing/2014/main" id="{EB3D85D0-EE44-A930-049A-7DA939F6D0F4}"/>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AC27EF27-1B97-A569-7351-28E06EE47B6C}"/>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23580758-F3F5-AE7A-4F63-F70660D4FE0A}"/>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CE778F22-457B-0501-F4D5-F037A2E66EB4}"/>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487900549"/>
      </p:ext>
    </p:extLst>
  </p:cSld>
  <p:clrMapOvr>
    <a:masterClrMapping/>
  </p:clrMapOvr>
  <p:extLst>
    <p:ext uri="{DCECCB84-F9BA-43D5-87BE-67443E8EF086}">
      <p15:sldGuideLst xmlns:p15="http://schemas.microsoft.com/office/powerpoint/2012/main">
        <p15:guide id="1" pos="5133">
          <p15:clr>
            <a:srgbClr val="FBAE40"/>
          </p15:clr>
        </p15:guide>
        <p15:guide id="2" pos="4951">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ntent dark with image portrait (3)">
    <p:bg>
      <p:bgPr>
        <a:solidFill>
          <a:schemeClr val="bg2"/>
        </a:solidFill>
        <a:effectLst/>
      </p:bgPr>
    </p:bg>
    <p:spTree>
      <p:nvGrpSpPr>
        <p:cNvPr id="1" name=""/>
        <p:cNvGrpSpPr/>
        <p:nvPr/>
      </p:nvGrpSpPr>
      <p:grpSpPr>
        <a:xfrm>
          <a:off x="0" y="0"/>
          <a:ext cx="0" cy="0"/>
          <a:chOff x="0" y="0"/>
          <a:chExt cx="0" cy="0"/>
        </a:xfrm>
      </p:grpSpPr>
      <p:sp>
        <p:nvSpPr>
          <p:cNvPr id="12" name="Titel 11"/>
          <p:cNvSpPr>
            <a:spLocks noGrp="1"/>
          </p:cNvSpPr>
          <p:nvPr>
            <p:ph type="title" hasCustomPrompt="1"/>
          </p:nvPr>
        </p:nvSpPr>
        <p:spPr bwMode="gray">
          <a:xfrm>
            <a:off x="2316210" y="477000"/>
            <a:ext cx="9396414" cy="720000"/>
          </a:xfrm>
        </p:spPr>
        <p:txBody>
          <a:bodyPr/>
          <a:lstStyle>
            <a:lvl1pPr>
              <a:defRPr baseline="0">
                <a:solidFill>
                  <a:schemeClr val="tx2"/>
                </a:solidFill>
              </a:defRPr>
            </a:lvl1pPr>
          </a:lstStyle>
          <a:p>
            <a:r>
              <a:rPr lang="en-US" err="1"/>
              <a:t>Folientitel</a:t>
            </a:r>
            <a:endParaRPr lang="en-US"/>
          </a:p>
        </p:txBody>
      </p:sp>
      <p:sp>
        <p:nvSpPr>
          <p:cNvPr id="3" name="Inhaltsplatzhalter 2"/>
          <p:cNvSpPr>
            <a:spLocks noGrp="1"/>
          </p:cNvSpPr>
          <p:nvPr>
            <p:ph idx="1" hasCustomPrompt="1"/>
          </p:nvPr>
        </p:nvSpPr>
        <p:spPr bwMode="gray">
          <a:xfrm>
            <a:off x="2316209" y="1412876"/>
            <a:ext cx="9396414" cy="4392000"/>
          </a:xfrm>
        </p:spPr>
        <p:txBody>
          <a:bodyPr/>
          <a:lstStyle>
            <a:lvl1pPr>
              <a:buClr>
                <a:schemeClr val="tx2"/>
              </a:buClr>
              <a:defRPr baseline="0">
                <a:solidFill>
                  <a:schemeClr val="bg1"/>
                </a:solidFill>
              </a:defRPr>
            </a:lvl1pPr>
            <a:lvl2pPr>
              <a:buClr>
                <a:schemeClr val="tx2"/>
              </a:buClr>
              <a:defRPr baseline="0">
                <a:solidFill>
                  <a:schemeClr val="bg1"/>
                </a:solidFill>
              </a:defRPr>
            </a:lvl2pPr>
            <a:lvl3pPr>
              <a:buClr>
                <a:schemeClr val="tx2"/>
              </a:buClr>
              <a:defRPr baseline="0">
                <a:solidFill>
                  <a:schemeClr val="bg1"/>
                </a:solidFill>
              </a:defRPr>
            </a:lvl3pPr>
            <a:lvl4pPr>
              <a:buClr>
                <a:schemeClr val="tx2"/>
              </a:buClr>
              <a:defRPr baseline="0">
                <a:solidFill>
                  <a:schemeClr val="bg1"/>
                </a:solidFill>
              </a:defRPr>
            </a:lvl4pPr>
            <a:lvl5pPr>
              <a:buClr>
                <a:schemeClr val="tx2"/>
              </a:buClr>
              <a:defRPr baseline="0">
                <a:solidFill>
                  <a:schemeClr val="bg1"/>
                </a:solidFill>
              </a:defRPr>
            </a:lvl5pPr>
            <a:lvl6pPr>
              <a:buClr>
                <a:schemeClr val="tx2"/>
              </a:buClr>
              <a:defRPr baseline="0">
                <a:solidFill>
                  <a:schemeClr val="bg1"/>
                </a:solidFill>
              </a:defRPr>
            </a:lvl6pPr>
            <a:lvl7pPr>
              <a:buClr>
                <a:schemeClr val="tx2"/>
              </a:buClr>
              <a:defRPr baseline="0">
                <a:solidFill>
                  <a:schemeClr val="bg1"/>
                </a:solidFill>
              </a:defRPr>
            </a:lvl7pPr>
            <a:lvl8pPr>
              <a:buClr>
                <a:schemeClr val="tx2"/>
              </a:buClr>
              <a:defRPr baseline="0">
                <a:solidFill>
                  <a:schemeClr val="bg1"/>
                </a:solidFill>
              </a:defRPr>
            </a:lvl8pPr>
            <a:lvl9pPr>
              <a:buClr>
                <a:schemeClr val="tx2"/>
              </a:buClr>
              <a:defRPr baseline="0">
                <a:solidFill>
                  <a:schemeClr val="bg1"/>
                </a:solidFill>
              </a:defRPr>
            </a:lvl9p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8" name="Textplatzhalter 7"/>
          <p:cNvSpPr>
            <a:spLocks noGrp="1"/>
          </p:cNvSpPr>
          <p:nvPr>
            <p:ph type="body" sz="quarter" idx="13" hasCustomPrompt="1"/>
          </p:nvPr>
        </p:nvSpPr>
        <p:spPr bwMode="gray">
          <a:xfrm>
            <a:off x="2316783" y="5805280"/>
            <a:ext cx="9396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solidFill>
                  <a:schemeClr val="bg1"/>
                </a:solidFill>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Clr>
                <a:schemeClr val="tx2"/>
              </a:buClr>
              <a:buNone/>
              <a:defRPr sz="800" b="0">
                <a:solidFill>
                  <a:schemeClr val="bg1"/>
                </a:solidFill>
              </a:defRPr>
            </a:lvl9pPr>
          </a:lstStyle>
          <a:p>
            <a:pPr lvl="0"/>
            <a:r>
              <a:rPr lang="en-US"/>
              <a:t>Footnote/Source</a:t>
            </a:r>
          </a:p>
        </p:txBody>
      </p:sp>
      <p:sp>
        <p:nvSpPr>
          <p:cNvPr id="9" name="Bildplatzhalter 10">
            <a:extLst>
              <a:ext uri="{FF2B5EF4-FFF2-40B4-BE49-F238E27FC236}">
                <a16:creationId xmlns:a16="http://schemas.microsoft.com/office/drawing/2014/main" id="{8AC3E855-6EF4-C6F2-D585-DB31C0712702}"/>
              </a:ext>
            </a:extLst>
          </p:cNvPr>
          <p:cNvSpPr>
            <a:spLocks noGrp="1"/>
          </p:cNvSpPr>
          <p:nvPr>
            <p:ph type="pic" sz="quarter" idx="10" hasCustomPrompt="1"/>
          </p:nvPr>
        </p:nvSpPr>
        <p:spPr bwMode="gray">
          <a:xfrm>
            <a:off x="0" y="0"/>
            <a:ext cx="2027238" cy="6858000"/>
          </a:xfrm>
          <a:solidFill>
            <a:srgbClr val="E5E3DE"/>
          </a:solidFill>
        </p:spPr>
        <p:txBody>
          <a:bodyPr tIns="720000" anchor="ctr" anchorCtr="0"/>
          <a:lstStyle>
            <a:lvl1pPr marL="0" indent="0" algn="ctr">
              <a:spcBef>
                <a:spcPts val="0"/>
              </a:spcBef>
              <a:spcAft>
                <a:spcPts val="0"/>
              </a:spcAft>
              <a:buFontTx/>
              <a:buNone/>
              <a:tabLst/>
              <a:defRPr sz="1200" b="0" baseline="0">
                <a:solidFill>
                  <a:schemeClr val="tx1"/>
                </a:solidFill>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13" name="Fußzeilenplatzhalter 12">
            <a:extLst>
              <a:ext uri="{FF2B5EF4-FFF2-40B4-BE49-F238E27FC236}">
                <a16:creationId xmlns:a16="http://schemas.microsoft.com/office/drawing/2014/main" id="{D88892A0-6C24-62CD-4CFC-704F04B95F1E}"/>
              </a:ext>
            </a:extLst>
          </p:cNvPr>
          <p:cNvSpPr>
            <a:spLocks noGrp="1"/>
          </p:cNvSpPr>
          <p:nvPr>
            <p:ph type="ftr" sz="quarter" idx="21"/>
          </p:nvPr>
        </p:nvSpPr>
        <p:spPr bwMode="gray"/>
        <p:txBody>
          <a:bodyPr/>
          <a:lstStyle>
            <a:lvl1pPr>
              <a:defRPr baseline="0">
                <a:solidFill>
                  <a:schemeClr val="bg1"/>
                </a:solidFill>
              </a:defRPr>
            </a:lvl1pPr>
          </a:lstStyle>
          <a:p>
            <a:r>
              <a:rPr lang="en-US"/>
              <a:t>Presentation title    |    ONLY FOR INTERNAL USE</a:t>
            </a:r>
          </a:p>
        </p:txBody>
      </p:sp>
      <p:sp>
        <p:nvSpPr>
          <p:cNvPr id="14" name="Foliennummernplatzhalter 13">
            <a:extLst>
              <a:ext uri="{FF2B5EF4-FFF2-40B4-BE49-F238E27FC236}">
                <a16:creationId xmlns:a16="http://schemas.microsoft.com/office/drawing/2014/main" id="{6C936672-C494-FE8E-9599-B67DEB310856}"/>
              </a:ext>
            </a:extLst>
          </p:cNvPr>
          <p:cNvSpPr>
            <a:spLocks noGrp="1"/>
          </p:cNvSpPr>
          <p:nvPr>
            <p:ph type="sldNum" sz="quarter" idx="22"/>
          </p:nvPr>
        </p:nvSpPr>
        <p:spPr bwMode="gray"/>
        <p:txBody>
          <a:bodyPr/>
          <a:lstStyle>
            <a:lvl1pPr>
              <a:defRPr baseline="0">
                <a:solidFill>
                  <a:schemeClr val="bg1"/>
                </a:solidFill>
              </a:defRPr>
            </a:lvl1pPr>
          </a:lstStyle>
          <a:p>
            <a:fld id="{DF4E8F9F-5B1F-4F5B-BE49-3245D8C18D9F}" type="slidenum">
              <a:rPr lang="en-US" smtClean="0"/>
              <a:pPr/>
              <a:t>‹#›</a:t>
            </a:fld>
            <a:endParaRPr lang="en-US"/>
          </a:p>
        </p:txBody>
      </p:sp>
      <p:sp>
        <p:nvSpPr>
          <p:cNvPr id="2" name="Text Placeholder 8">
            <a:extLst>
              <a:ext uri="{FF2B5EF4-FFF2-40B4-BE49-F238E27FC236}">
                <a16:creationId xmlns:a16="http://schemas.microsoft.com/office/drawing/2014/main" id="{BBE11ABF-3402-C443-27C0-39F802CCA058}"/>
              </a:ext>
            </a:extLst>
          </p:cNvPr>
          <p:cNvSpPr>
            <a:spLocks noGrp="1"/>
          </p:cNvSpPr>
          <p:nvPr>
            <p:ph type="body" sz="quarter" idx="31"/>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10CE41C5-B831-0917-4EF0-7E77AD98CCC1}"/>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E7A05A8A-B1C1-AF73-2631-553BBA814E3B}"/>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365F2F23-FABD-0611-744F-39A4715C4376}"/>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B37C428C-35F0-EFF6-E7EE-A9943D4C637E}"/>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3460262175"/>
      </p:ext>
    </p:extLst>
  </p:cSld>
  <p:clrMapOvr>
    <a:masterClrMapping/>
  </p:clrMapOvr>
  <p:extLst>
    <p:ext uri="{DCECCB84-F9BA-43D5-87BE-67443E8EF086}">
      <p15:sldGuideLst xmlns:p15="http://schemas.microsoft.com/office/powerpoint/2012/main">
        <p15:guide id="1" pos="1459">
          <p15:clr>
            <a:srgbClr val="FBAE40"/>
          </p15:clr>
        </p15:guide>
        <p15:guide id="2" pos="1277">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Key message and image">
    <p:spTree>
      <p:nvGrpSpPr>
        <p:cNvPr id="1" name=""/>
        <p:cNvGrpSpPr/>
        <p:nvPr/>
      </p:nvGrpSpPr>
      <p:grpSpPr>
        <a:xfrm>
          <a:off x="0" y="0"/>
          <a:ext cx="0" cy="0"/>
          <a:chOff x="0" y="0"/>
          <a:chExt cx="0" cy="0"/>
        </a:xfrm>
      </p:grpSpPr>
      <p:sp>
        <p:nvSpPr>
          <p:cNvPr id="16" name="Bildplatzhalter 10">
            <a:extLst>
              <a:ext uri="{FF2B5EF4-FFF2-40B4-BE49-F238E27FC236}">
                <a16:creationId xmlns:a16="http://schemas.microsoft.com/office/drawing/2014/main" id="{CDCE6BA9-456A-2E17-7285-6D2E904642A7}"/>
              </a:ext>
            </a:extLst>
          </p:cNvPr>
          <p:cNvSpPr>
            <a:spLocks noGrp="1"/>
          </p:cNvSpPr>
          <p:nvPr>
            <p:ph type="pic" sz="quarter" idx="10" hasCustomPrompt="1"/>
          </p:nvPr>
        </p:nvSpPr>
        <p:spPr bwMode="ltGray">
          <a:xfrm>
            <a:off x="0" y="0"/>
            <a:ext cx="12192000" cy="6858000"/>
          </a:xfrm>
          <a:solidFill>
            <a:schemeClr val="bg2"/>
          </a:solidFill>
        </p:spPr>
        <p:txBody>
          <a:bodyPr tIns="720000" anchor="ctr" anchorCtr="0"/>
          <a:lstStyle>
            <a:lvl1pPr marL="0" indent="0" algn="ctr">
              <a:spcBef>
                <a:spcPts val="0"/>
              </a:spcBef>
              <a:spcAft>
                <a:spcPts val="0"/>
              </a:spcAft>
              <a:buFontTx/>
              <a:buNone/>
              <a:tabLst/>
              <a:defRPr sz="1200" b="0" baseline="0">
                <a:solidFill>
                  <a:schemeClr val="bg1"/>
                </a:solidFill>
                <a:ea typeface="Meiryo UI" panose="020B0604030504040204" pitchFamily="50" charset="-128"/>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7" name="Textplatzhalter 6">
            <a:extLst>
              <a:ext uri="{FF2B5EF4-FFF2-40B4-BE49-F238E27FC236}">
                <a16:creationId xmlns:a16="http://schemas.microsoft.com/office/drawing/2014/main" id="{BB5806D4-1E90-A7C2-8212-91BE93E8EF72}"/>
              </a:ext>
            </a:extLst>
          </p:cNvPr>
          <p:cNvSpPr>
            <a:spLocks noGrp="1"/>
          </p:cNvSpPr>
          <p:nvPr>
            <p:ph type="body" sz="quarter" idx="18" hasCustomPrompt="1"/>
          </p:nvPr>
        </p:nvSpPr>
        <p:spPr bwMode="gray">
          <a:xfrm>
            <a:off x="479376" y="1412874"/>
            <a:ext cx="11233149" cy="4392000"/>
          </a:xfrm>
        </p:spPr>
        <p:txBody>
          <a:bodyPr/>
          <a:lstStyle>
            <a:lvl1pPr marL="0" indent="0">
              <a:lnSpc>
                <a:spcPct val="120000"/>
              </a:lnSpc>
              <a:spcAft>
                <a:spcPts val="0"/>
              </a:spcAft>
              <a:buNone/>
              <a:defRPr sz="4000" b="1" baseline="0">
                <a:solidFill>
                  <a:schemeClr val="bg1"/>
                </a:solidFill>
                <a:latin typeface="+mj-lt"/>
                <a:ea typeface="Meiryo UI" panose="020B0604030504040204" pitchFamily="50" charset="-128"/>
              </a:defRPr>
            </a:lvl1pPr>
            <a:lvl2pPr marL="0" indent="0">
              <a:lnSpc>
                <a:spcPct val="120000"/>
              </a:lnSpc>
              <a:spcAft>
                <a:spcPts val="0"/>
              </a:spcAft>
              <a:buNone/>
              <a:defRPr sz="4000" b="1" baseline="0">
                <a:solidFill>
                  <a:schemeClr val="tx2"/>
                </a:solidFill>
                <a:latin typeface="+mj-lt"/>
                <a:ea typeface="Meiryo UI" panose="020B0604030504040204" pitchFamily="50" charset="-128"/>
              </a:defRPr>
            </a:lvl2pPr>
            <a:lvl3pPr marL="0" indent="0">
              <a:lnSpc>
                <a:spcPct val="120000"/>
              </a:lnSpc>
              <a:spcAft>
                <a:spcPts val="0"/>
              </a:spcAft>
              <a:buNone/>
              <a:defRPr sz="4000" b="1">
                <a:solidFill>
                  <a:schemeClr val="tx2"/>
                </a:solidFill>
                <a:latin typeface="+mj-lt"/>
              </a:defRPr>
            </a:lvl3pPr>
            <a:lvl4pPr marL="0" indent="0">
              <a:lnSpc>
                <a:spcPct val="120000"/>
              </a:lnSpc>
              <a:spcAft>
                <a:spcPts val="0"/>
              </a:spcAft>
              <a:buNone/>
              <a:defRPr sz="4000" b="1">
                <a:solidFill>
                  <a:schemeClr val="tx2"/>
                </a:solidFill>
                <a:latin typeface="+mj-lt"/>
              </a:defRPr>
            </a:lvl4pPr>
            <a:lvl5pPr marL="0" indent="0">
              <a:lnSpc>
                <a:spcPct val="120000"/>
              </a:lnSpc>
              <a:spcAft>
                <a:spcPts val="0"/>
              </a:spcAft>
              <a:buNone/>
              <a:defRPr sz="4000" b="1">
                <a:solidFill>
                  <a:schemeClr val="tx2"/>
                </a:solidFill>
                <a:latin typeface="+mj-lt"/>
              </a:defRPr>
            </a:lvl5pPr>
            <a:lvl6pPr marL="0" indent="0">
              <a:lnSpc>
                <a:spcPct val="120000"/>
              </a:lnSpc>
              <a:spcAft>
                <a:spcPts val="0"/>
              </a:spcAft>
              <a:buNone/>
              <a:defRPr sz="4000" b="1">
                <a:solidFill>
                  <a:schemeClr val="tx2"/>
                </a:solidFill>
                <a:latin typeface="+mj-lt"/>
              </a:defRPr>
            </a:lvl6pPr>
            <a:lvl7pPr marL="0" indent="0">
              <a:lnSpc>
                <a:spcPct val="120000"/>
              </a:lnSpc>
              <a:spcAft>
                <a:spcPts val="0"/>
              </a:spcAft>
              <a:buNone/>
              <a:defRPr sz="4000" b="1">
                <a:solidFill>
                  <a:schemeClr val="tx2"/>
                </a:solidFill>
                <a:latin typeface="+mj-lt"/>
              </a:defRPr>
            </a:lvl7pPr>
            <a:lvl8pPr marL="0" indent="0">
              <a:lnSpc>
                <a:spcPct val="120000"/>
              </a:lnSpc>
              <a:spcAft>
                <a:spcPts val="0"/>
              </a:spcAft>
              <a:buNone/>
              <a:defRPr sz="4000" b="1">
                <a:solidFill>
                  <a:schemeClr val="tx2"/>
                </a:solidFill>
                <a:latin typeface="+mj-lt"/>
              </a:defRPr>
            </a:lvl8pPr>
            <a:lvl9pPr marL="0" indent="0">
              <a:lnSpc>
                <a:spcPct val="120000"/>
              </a:lnSpc>
              <a:spcAft>
                <a:spcPts val="0"/>
              </a:spcAft>
              <a:buNone/>
              <a:defRPr sz="4000" b="1">
                <a:solidFill>
                  <a:schemeClr val="tx2"/>
                </a:solidFill>
                <a:latin typeface="+mj-lt"/>
              </a:defRPr>
            </a:lvl9pPr>
          </a:lstStyle>
          <a:p>
            <a:pPr lvl="0"/>
            <a:r>
              <a:rPr lang="en-US"/>
              <a:t>Edit text by clicking. Use the "Increase/decrease list level" buttons on the Start tab to switch between the set up text levels.</a:t>
            </a:r>
          </a:p>
          <a:p>
            <a:pPr lvl="1"/>
            <a:r>
              <a:rPr lang="en-US"/>
              <a:t>Second level</a:t>
            </a:r>
          </a:p>
        </p:txBody>
      </p:sp>
      <p:sp>
        <p:nvSpPr>
          <p:cNvPr id="19" name="Fußzeilenplatzhalter 18">
            <a:extLst>
              <a:ext uri="{FF2B5EF4-FFF2-40B4-BE49-F238E27FC236}">
                <a16:creationId xmlns:a16="http://schemas.microsoft.com/office/drawing/2014/main" id="{2706031C-1812-1C52-3140-EDDE3DB5703F}"/>
              </a:ext>
            </a:extLst>
          </p:cNvPr>
          <p:cNvSpPr>
            <a:spLocks noGrp="1"/>
          </p:cNvSpPr>
          <p:nvPr>
            <p:ph type="ftr" sz="quarter" idx="29"/>
          </p:nvPr>
        </p:nvSpPr>
        <p:spPr bwMode="gray"/>
        <p:txBody>
          <a:bodyPr/>
          <a:lstStyle>
            <a:lvl1pPr>
              <a:defRPr baseline="0">
                <a:solidFill>
                  <a:schemeClr val="bg1"/>
                </a:solidFill>
                <a:ea typeface="Meiryo UI" panose="020B0604030504040204" pitchFamily="50" charset="-128"/>
              </a:defRPr>
            </a:lvl1pPr>
          </a:lstStyle>
          <a:p>
            <a:r>
              <a:rPr lang="en-US"/>
              <a:t>Presentation title    |    ONLY FOR INTERNAL USE</a:t>
            </a:r>
          </a:p>
        </p:txBody>
      </p:sp>
      <p:sp>
        <p:nvSpPr>
          <p:cNvPr id="20" name="Foliennummernplatzhalter 19">
            <a:extLst>
              <a:ext uri="{FF2B5EF4-FFF2-40B4-BE49-F238E27FC236}">
                <a16:creationId xmlns:a16="http://schemas.microsoft.com/office/drawing/2014/main" id="{55540A76-A2F8-66BE-84B7-CD50E20A56F1}"/>
              </a:ext>
            </a:extLst>
          </p:cNvPr>
          <p:cNvSpPr>
            <a:spLocks noGrp="1"/>
          </p:cNvSpPr>
          <p:nvPr>
            <p:ph type="sldNum" sz="quarter" idx="30"/>
          </p:nvPr>
        </p:nvSpPr>
        <p:spPr bwMode="gray"/>
        <p:txBody>
          <a:bodyPr/>
          <a:lstStyle>
            <a:lvl1pPr>
              <a:defRPr baseline="0">
                <a:solidFill>
                  <a:schemeClr val="bg1"/>
                </a:solidFill>
                <a:ea typeface="Meiryo UI" panose="020B0604030504040204" pitchFamily="50" charset="-128"/>
              </a:defRPr>
            </a:lvl1pPr>
          </a:lstStyle>
          <a:p>
            <a:fld id="{DF4E8F9F-5B1F-4F5B-BE49-3245D8C18D9F}" type="slidenum">
              <a:rPr lang="en-US" smtClean="0"/>
              <a:pPr/>
              <a:t>‹#›</a:t>
            </a:fld>
            <a:endParaRPr lang="en-US"/>
          </a:p>
        </p:txBody>
      </p:sp>
      <p:sp>
        <p:nvSpPr>
          <p:cNvPr id="8" name="Textplatzhalter 7"/>
          <p:cNvSpPr>
            <a:spLocks noGrp="1"/>
          </p:cNvSpPr>
          <p:nvPr>
            <p:ph type="body" sz="quarter" idx="13" hasCustomPrompt="1"/>
          </p:nvPr>
        </p:nvSpPr>
        <p:spPr bwMode="gray">
          <a:xfrm>
            <a:off x="480000" y="5805264"/>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solidFill>
                  <a:schemeClr val="bg1"/>
                </a:solidFill>
                <a:ea typeface="Meiryo UI" panose="020B0604030504040204" pitchFamily="50" charset="-128"/>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2" name="Text Placeholder 8">
            <a:extLst>
              <a:ext uri="{FF2B5EF4-FFF2-40B4-BE49-F238E27FC236}">
                <a16:creationId xmlns:a16="http://schemas.microsoft.com/office/drawing/2014/main" id="{E48AB895-403D-2837-EFB7-B1EA2D95A83B}"/>
              </a:ext>
            </a:extLst>
          </p:cNvPr>
          <p:cNvSpPr>
            <a:spLocks noGrp="1"/>
          </p:cNvSpPr>
          <p:nvPr>
            <p:ph type="body" sz="quarter" idx="31"/>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3" name="Group 12">
            <a:extLst>
              <a:ext uri="{FF2B5EF4-FFF2-40B4-BE49-F238E27FC236}">
                <a16:creationId xmlns:a16="http://schemas.microsoft.com/office/drawing/2014/main" id="{CE4AEE63-02E0-6605-B2A1-120F8CA2B401}"/>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4" name="TextBox 13">
              <a:extLst>
                <a:ext uri="{FF2B5EF4-FFF2-40B4-BE49-F238E27FC236}">
                  <a16:creationId xmlns:a16="http://schemas.microsoft.com/office/drawing/2014/main" id="{7BFA4372-03FC-5464-BB8D-FDF16512BABE}"/>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5" name="Picture 14">
              <a:extLst>
                <a:ext uri="{FF2B5EF4-FFF2-40B4-BE49-F238E27FC236}">
                  <a16:creationId xmlns:a16="http://schemas.microsoft.com/office/drawing/2014/main" id="{B6F7839F-DF51-6296-1393-3706F5CAFADA}"/>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17" name="TextBox 16">
              <a:extLst>
                <a:ext uri="{FF2B5EF4-FFF2-40B4-BE49-F238E27FC236}">
                  <a16:creationId xmlns:a16="http://schemas.microsoft.com/office/drawing/2014/main" id="{999A7330-3B4A-E3AB-E977-BD83267E8062}"/>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
        <p:nvSpPr>
          <p:cNvPr id="3" name="Arrow: Pentagon 6">
            <a:extLst>
              <a:ext uri="{FF2B5EF4-FFF2-40B4-BE49-F238E27FC236}">
                <a16:creationId xmlns:a16="http://schemas.microsoft.com/office/drawing/2014/main" id="{1F1671DA-AF66-65E8-3B46-9A2A1A7C1B92}"/>
              </a:ext>
            </a:extLst>
          </p:cNvPr>
          <p:cNvSpPr/>
          <p:nvPr userDrawn="1"/>
        </p:nvSpPr>
        <p:spPr bwMode="gray">
          <a:xfrm flipH="1">
            <a:off x="12216880" y="548680"/>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baseline="0">
                <a:solidFill>
                  <a:srgbClr val="076D7E"/>
                </a:solidFill>
                <a:latin typeface="+mj-lt"/>
                <a:ea typeface="Meiryo UI" panose="020B0604030504040204" pitchFamily="50" charset="-128"/>
              </a:rPr>
              <a:t>This layout requires a picture in the background</a:t>
            </a:r>
            <a:endParaRPr lang="en-US" sz="800" b="1" baseline="0">
              <a:solidFill>
                <a:srgbClr val="076D7E"/>
              </a:solidFill>
              <a:latin typeface="+mj-lt"/>
              <a:ea typeface="Meiryo UI" panose="020B0604030504040204" pitchFamily="50" charset="-128"/>
            </a:endParaRPr>
          </a:p>
        </p:txBody>
      </p:sp>
    </p:spTree>
    <p:extLst>
      <p:ext uri="{BB962C8B-B14F-4D97-AF65-F5344CB8AC3E}">
        <p14:creationId xmlns:p14="http://schemas.microsoft.com/office/powerpoint/2010/main" val="1792392820"/>
      </p:ext>
    </p:extLst>
  </p:cSld>
  <p:clrMapOvr>
    <a:masterClrMapping/>
  </p:clrMapOvr>
  <p:extLst>
    <p:ext uri="{DCECCB84-F9BA-43D5-87BE-67443E8EF086}">
      <p15:sldGuideLst xmlns:p15="http://schemas.microsoft.com/office/powerpoint/2012/main">
        <p15:guide id="1" pos="3931">
          <p15:clr>
            <a:srgbClr val="FBAE40"/>
          </p15:clr>
        </p15:guide>
        <p15:guide id="2" pos="3749">
          <p15:clr>
            <a:srgbClr val="FBAE40"/>
          </p15:clr>
        </p15:guide>
        <p15:guide id="3" orient="horz" pos="129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p:txBody>
          <a:bodyPr/>
          <a:lstStyle>
            <a:lvl1pPr>
              <a:defRPr/>
            </a:lvl1pPr>
          </a:lstStyle>
          <a:p>
            <a:r>
              <a:rPr lang="en-US"/>
              <a:t>Add agenda title</a:t>
            </a:r>
          </a:p>
        </p:txBody>
      </p:sp>
      <p:sp>
        <p:nvSpPr>
          <p:cNvPr id="10" name="Textplatzhalter 9"/>
          <p:cNvSpPr>
            <a:spLocks noGrp="1"/>
          </p:cNvSpPr>
          <p:nvPr>
            <p:ph type="body" sz="quarter" idx="15" hasCustomPrompt="1"/>
          </p:nvPr>
        </p:nvSpPr>
        <p:spPr bwMode="gray">
          <a:xfrm>
            <a:off x="479424" y="1412876"/>
            <a:ext cx="11233151" cy="4537074"/>
          </a:xfrm>
        </p:spPr>
        <p:txBody>
          <a:bodyPr/>
          <a:lstStyle>
            <a:lvl1pPr marL="360000" indent="-360000">
              <a:spcBef>
                <a:spcPts val="1800"/>
              </a:spcBef>
              <a:buFont typeface="+mj-lt"/>
              <a:buAutoNum type="arabicPeriod"/>
              <a:defRPr sz="2000"/>
            </a:lvl1pPr>
            <a:lvl2pPr marL="540000" indent="-180000">
              <a:spcBef>
                <a:spcPts val="200"/>
              </a:spcBef>
              <a:spcAft>
                <a:spcPts val="200"/>
              </a:spcAft>
              <a:buFont typeface="Arial" panose="020B0604020202020204" pitchFamily="34" charset="0"/>
              <a:buChar char="•"/>
              <a:defRPr/>
            </a:lvl2pPr>
            <a:lvl3pPr marL="540000" indent="-180000">
              <a:spcBef>
                <a:spcPts val="200"/>
              </a:spcBef>
              <a:spcAft>
                <a:spcPts val="200"/>
              </a:spcAft>
              <a:buFont typeface="Arial" panose="020B0604020202020204" pitchFamily="34" charset="0"/>
              <a:buChar char="•"/>
              <a:defRPr/>
            </a:lvl3pPr>
            <a:lvl4pPr marL="540000" indent="-180000">
              <a:spcBef>
                <a:spcPts val="200"/>
              </a:spcBef>
              <a:spcAft>
                <a:spcPts val="200"/>
              </a:spcAft>
              <a:buFont typeface="Arial" panose="020B0604020202020204" pitchFamily="34" charset="0"/>
              <a:buChar char="•"/>
              <a:defRPr/>
            </a:lvl4pPr>
            <a:lvl5pPr marL="540000" indent="-180000">
              <a:spcBef>
                <a:spcPts val="200"/>
              </a:spcBef>
              <a:spcAft>
                <a:spcPts val="200"/>
              </a:spcAft>
              <a:buFont typeface="Arial" panose="020B0604020202020204" pitchFamily="34" charset="0"/>
              <a:buChar char="•"/>
              <a:defRPr sz="1600"/>
            </a:lvl5pPr>
            <a:lvl6pPr marL="540000" indent="-180000">
              <a:spcBef>
                <a:spcPts val="200"/>
              </a:spcBef>
              <a:spcAft>
                <a:spcPts val="200"/>
              </a:spcAft>
              <a:buFont typeface="Arial" panose="020B0604020202020204" pitchFamily="34" charset="0"/>
              <a:buChar char="•"/>
              <a:defRPr sz="1600"/>
            </a:lvl6pPr>
            <a:lvl7pPr marL="540000" indent="-180000">
              <a:spcBef>
                <a:spcPts val="200"/>
              </a:spcBef>
              <a:spcAft>
                <a:spcPts val="200"/>
              </a:spcAft>
              <a:buFont typeface="Arial" panose="020B0604020202020204" pitchFamily="34" charset="0"/>
              <a:buChar char="•"/>
              <a:defRPr sz="1600"/>
            </a:lvl7pPr>
            <a:lvl8pPr marL="540000" indent="-180000">
              <a:spcBef>
                <a:spcPts val="200"/>
              </a:spcBef>
              <a:spcAft>
                <a:spcPts val="200"/>
              </a:spcAft>
              <a:buFont typeface="Arial" panose="020B0604020202020204" pitchFamily="34" charset="0"/>
              <a:buChar char="•"/>
              <a:defRPr sz="1600"/>
            </a:lvl8pPr>
            <a:lvl9pPr marL="540000" indent="-180000">
              <a:spcBef>
                <a:spcPts val="200"/>
              </a:spcBef>
              <a:spcAft>
                <a:spcPts val="200"/>
              </a:spcAft>
              <a:buFont typeface="Arial" panose="020B0604020202020204" pitchFamily="34" charset="0"/>
              <a:buChar char="•"/>
              <a:defRPr sz="1600"/>
            </a:lvl9pPr>
          </a:lstStyle>
          <a:p>
            <a:pPr lvl="0"/>
            <a:r>
              <a:rPr lang="en-US"/>
              <a:t>Edit text by clicking. Use the "Increase/decrease list level" buttons on the Start tab to switch between the set up text levels.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Fußzeilenplatzhalter 5">
            <a:extLst>
              <a:ext uri="{FF2B5EF4-FFF2-40B4-BE49-F238E27FC236}">
                <a16:creationId xmlns:a16="http://schemas.microsoft.com/office/drawing/2014/main" id="{BA817014-5BFC-469F-98F9-387F1D269363}"/>
              </a:ext>
            </a:extLst>
          </p:cNvPr>
          <p:cNvSpPr>
            <a:spLocks noGrp="1"/>
          </p:cNvSpPr>
          <p:nvPr>
            <p:ph type="ftr" sz="quarter" idx="16"/>
          </p:nvPr>
        </p:nvSpPr>
        <p:spPr bwMode="gray"/>
        <p:txBody>
          <a:bodyPr/>
          <a:lstStyle/>
          <a:p>
            <a:r>
              <a:rPr lang="en-US"/>
              <a:t>Presentation title    |    ONLY FOR INTERNAL USE</a:t>
            </a:r>
          </a:p>
        </p:txBody>
      </p:sp>
      <p:sp>
        <p:nvSpPr>
          <p:cNvPr id="7" name="Foliennummernplatzhalter 6">
            <a:extLst>
              <a:ext uri="{FF2B5EF4-FFF2-40B4-BE49-F238E27FC236}">
                <a16:creationId xmlns:a16="http://schemas.microsoft.com/office/drawing/2014/main" id="{BF4CBD4C-0F49-F57C-9B27-DEC864627EEC}"/>
              </a:ext>
            </a:extLst>
          </p:cNvPr>
          <p:cNvSpPr>
            <a:spLocks noGrp="1"/>
          </p:cNvSpPr>
          <p:nvPr>
            <p:ph type="sldNum" sz="quarter" idx="17"/>
          </p:nvPr>
        </p:nvSpPr>
        <p:spPr bwMode="gray"/>
        <p:txBody>
          <a:bodyPr/>
          <a:lstStyle/>
          <a:p>
            <a:fld id="{8FF9B0DE-3FEB-4AA0-B465-B80EF7C1333D}" type="slidenum">
              <a:rPr lang="en-US" smtClean="0"/>
              <a:pPr/>
              <a:t>‹#›</a:t>
            </a:fld>
            <a:endParaRPr lang="en-US"/>
          </a:p>
        </p:txBody>
      </p:sp>
    </p:spTree>
    <p:extLst>
      <p:ext uri="{BB962C8B-B14F-4D97-AF65-F5344CB8AC3E}">
        <p14:creationId xmlns:p14="http://schemas.microsoft.com/office/powerpoint/2010/main" val="297919778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Key message and image division (1)">
    <p:spTree>
      <p:nvGrpSpPr>
        <p:cNvPr id="1" name=""/>
        <p:cNvGrpSpPr/>
        <p:nvPr/>
      </p:nvGrpSpPr>
      <p:grpSpPr>
        <a:xfrm>
          <a:off x="0" y="0"/>
          <a:ext cx="0" cy="0"/>
          <a:chOff x="0" y="0"/>
          <a:chExt cx="0" cy="0"/>
        </a:xfrm>
      </p:grpSpPr>
      <p:sp>
        <p:nvSpPr>
          <p:cNvPr id="4" name="Bildplatzhalter 10">
            <a:extLst>
              <a:ext uri="{FF2B5EF4-FFF2-40B4-BE49-F238E27FC236}">
                <a16:creationId xmlns:a16="http://schemas.microsoft.com/office/drawing/2014/main" id="{6F9AA895-08EE-571D-61F7-0086C0A8BE7C}"/>
              </a:ext>
            </a:extLst>
          </p:cNvPr>
          <p:cNvSpPr>
            <a:spLocks noGrp="1"/>
          </p:cNvSpPr>
          <p:nvPr>
            <p:ph type="pic" sz="quarter" idx="10" hasCustomPrompt="1"/>
          </p:nvPr>
        </p:nvSpPr>
        <p:spPr bwMode="ltGray">
          <a:xfrm>
            <a:off x="1" y="0"/>
            <a:ext cx="6095999" cy="6858000"/>
          </a:xfrm>
          <a:solidFill>
            <a:schemeClr val="bg2"/>
          </a:solidFill>
        </p:spPr>
        <p:txBody>
          <a:bodyPr tIns="1080000" anchor="ctr" anchorCtr="0"/>
          <a:lstStyle>
            <a:lvl1pPr marL="0" indent="0" algn="ctr">
              <a:spcBef>
                <a:spcPts val="0"/>
              </a:spcBef>
              <a:spcAft>
                <a:spcPts val="0"/>
              </a:spcAft>
              <a:buFontTx/>
              <a:buNone/>
              <a:tabLst/>
              <a:defRPr sz="1200" b="0" baseline="0">
                <a:solidFill>
                  <a:schemeClr val="bg1"/>
                </a:solidFill>
                <a:ea typeface="Meiryo UI" panose="020B0604030504040204" pitchFamily="50" charset="-128"/>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r>
              <a:rPr lang="en-US"/>
              <a:t>Bild hinzufügen per </a:t>
            </a:r>
            <a:br>
              <a:rPr lang="en-US"/>
            </a:br>
            <a:r>
              <a:rPr lang="en-US"/>
              <a:t>Klick auf das Symbol</a:t>
            </a:r>
          </a:p>
        </p:txBody>
      </p:sp>
      <p:sp>
        <p:nvSpPr>
          <p:cNvPr id="6" name="Bildplatzhalter 10">
            <a:extLst>
              <a:ext uri="{FF2B5EF4-FFF2-40B4-BE49-F238E27FC236}">
                <a16:creationId xmlns:a16="http://schemas.microsoft.com/office/drawing/2014/main" id="{1B5E6665-6076-758D-8F68-22FE102F4503}"/>
              </a:ext>
            </a:extLst>
          </p:cNvPr>
          <p:cNvSpPr>
            <a:spLocks noGrp="1"/>
          </p:cNvSpPr>
          <p:nvPr>
            <p:ph type="pic" sz="quarter" idx="21" hasCustomPrompt="1"/>
          </p:nvPr>
        </p:nvSpPr>
        <p:spPr bwMode="ltGray">
          <a:xfrm>
            <a:off x="6096000" y="0"/>
            <a:ext cx="6096000" cy="6858000"/>
          </a:xfrm>
          <a:solidFill>
            <a:schemeClr val="bg2"/>
          </a:solidFill>
        </p:spPr>
        <p:txBody>
          <a:bodyPr tIns="720000" anchor="ctr" anchorCtr="0"/>
          <a:lstStyle>
            <a:lvl1pPr marL="0" indent="0" algn="ctr">
              <a:spcBef>
                <a:spcPts val="0"/>
              </a:spcBef>
              <a:spcAft>
                <a:spcPts val="0"/>
              </a:spcAft>
              <a:buFontTx/>
              <a:buNone/>
              <a:tabLst/>
              <a:defRPr sz="1200" b="0" baseline="0">
                <a:solidFill>
                  <a:schemeClr val="bg1"/>
                </a:solidFill>
                <a:ea typeface="Meiryo UI" panose="020B0604030504040204" pitchFamily="50" charset="-128"/>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solidFill>
                  <a:schemeClr val="bg1"/>
                </a:solidFill>
              </a:defRPr>
            </a:lvl3pPr>
            <a:lvl4pPr marL="0" indent="0" algn="ctr">
              <a:spcBef>
                <a:spcPts val="0"/>
              </a:spcBef>
              <a:spcAft>
                <a:spcPts val="0"/>
              </a:spcAft>
              <a:buFontTx/>
              <a:buNone/>
              <a:tabLst/>
              <a:defRPr sz="1200" b="0">
                <a:solidFill>
                  <a:schemeClr val="bg1"/>
                </a:solidFill>
              </a:defRPr>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solidFill>
                  <a:schemeClr val="bg1"/>
                </a:solidFill>
              </a:defRPr>
            </a:lvl7pPr>
            <a:lvl8pPr marL="0" indent="0" algn="ctr">
              <a:spcBef>
                <a:spcPts val="0"/>
              </a:spcBef>
              <a:spcAft>
                <a:spcPts val="0"/>
              </a:spcAft>
              <a:buFontTx/>
              <a:buNone/>
              <a:tabLst/>
              <a:defRPr sz="1200" b="0">
                <a:solidFill>
                  <a:schemeClr val="bg1"/>
                </a:solidFill>
              </a:defRPr>
            </a:lvl8pPr>
            <a:lvl9pPr marL="0" indent="0" algn="ctr">
              <a:spcBef>
                <a:spcPts val="0"/>
              </a:spcBef>
              <a:spcAft>
                <a:spcPts val="0"/>
              </a:spcAft>
              <a:buFontTx/>
              <a:buNone/>
              <a:tabLst/>
              <a:defRPr sz="1200" b="0">
                <a:solidFill>
                  <a:schemeClr val="bg1"/>
                </a:solidFill>
              </a:defRPr>
            </a:lvl9pPr>
          </a:lstStyle>
          <a:p>
            <a:pPr lvl="0"/>
            <a:r>
              <a:rPr lang="en-US"/>
              <a:t>Add picture</a:t>
            </a:r>
          </a:p>
        </p:txBody>
      </p:sp>
      <p:sp>
        <p:nvSpPr>
          <p:cNvPr id="7" name="Textplatzhalter 6">
            <a:extLst>
              <a:ext uri="{FF2B5EF4-FFF2-40B4-BE49-F238E27FC236}">
                <a16:creationId xmlns:a16="http://schemas.microsoft.com/office/drawing/2014/main" id="{BB5806D4-1E90-A7C2-8212-91BE93E8EF72}"/>
              </a:ext>
            </a:extLst>
          </p:cNvPr>
          <p:cNvSpPr>
            <a:spLocks noGrp="1"/>
          </p:cNvSpPr>
          <p:nvPr>
            <p:ph type="body" sz="quarter" idx="18" hasCustomPrompt="1"/>
          </p:nvPr>
        </p:nvSpPr>
        <p:spPr bwMode="gray">
          <a:xfrm>
            <a:off x="479425" y="1413280"/>
            <a:ext cx="5472113" cy="4392000"/>
          </a:xfrm>
        </p:spPr>
        <p:txBody>
          <a:bodyPr/>
          <a:lstStyle>
            <a:lvl1pPr marL="0" indent="0">
              <a:lnSpc>
                <a:spcPct val="120000"/>
              </a:lnSpc>
              <a:spcAft>
                <a:spcPts val="0"/>
              </a:spcAft>
              <a:buNone/>
              <a:defRPr sz="3200" b="1" baseline="0">
                <a:solidFill>
                  <a:schemeClr val="bg1"/>
                </a:solidFill>
                <a:latin typeface="+mj-lt"/>
                <a:ea typeface="Meiryo UI" panose="020B0604030504040204" pitchFamily="50" charset="-128"/>
              </a:defRPr>
            </a:lvl1pPr>
            <a:lvl2pPr marL="0" indent="0">
              <a:lnSpc>
                <a:spcPct val="120000"/>
              </a:lnSpc>
              <a:spcAft>
                <a:spcPts val="0"/>
              </a:spcAft>
              <a:buNone/>
              <a:defRPr sz="3200" b="1" baseline="0">
                <a:solidFill>
                  <a:schemeClr val="tx2"/>
                </a:solidFill>
                <a:latin typeface="+mj-lt"/>
                <a:ea typeface="Meiryo UI" panose="020B0604030504040204" pitchFamily="50" charset="-128"/>
              </a:defRPr>
            </a:lvl2pPr>
            <a:lvl3pPr marL="0" indent="0">
              <a:lnSpc>
                <a:spcPct val="120000"/>
              </a:lnSpc>
              <a:spcAft>
                <a:spcPts val="0"/>
              </a:spcAft>
              <a:buNone/>
              <a:defRPr sz="3200" b="1">
                <a:solidFill>
                  <a:schemeClr val="tx2"/>
                </a:solidFill>
                <a:latin typeface="+mj-lt"/>
              </a:defRPr>
            </a:lvl3pPr>
            <a:lvl4pPr marL="0" indent="0">
              <a:lnSpc>
                <a:spcPct val="120000"/>
              </a:lnSpc>
              <a:spcAft>
                <a:spcPts val="0"/>
              </a:spcAft>
              <a:buNone/>
              <a:defRPr sz="3200" b="1">
                <a:solidFill>
                  <a:schemeClr val="tx2"/>
                </a:solidFill>
                <a:latin typeface="+mj-lt"/>
              </a:defRPr>
            </a:lvl4pPr>
            <a:lvl5pPr marL="0" indent="0">
              <a:lnSpc>
                <a:spcPct val="120000"/>
              </a:lnSpc>
              <a:spcAft>
                <a:spcPts val="0"/>
              </a:spcAft>
              <a:buNone/>
              <a:defRPr sz="3200" b="1">
                <a:solidFill>
                  <a:schemeClr val="tx2"/>
                </a:solidFill>
                <a:latin typeface="+mj-lt"/>
              </a:defRPr>
            </a:lvl5pPr>
            <a:lvl6pPr marL="0" indent="0">
              <a:lnSpc>
                <a:spcPct val="120000"/>
              </a:lnSpc>
              <a:spcAft>
                <a:spcPts val="0"/>
              </a:spcAft>
              <a:buNone/>
              <a:defRPr sz="3200" b="1">
                <a:solidFill>
                  <a:schemeClr val="tx2"/>
                </a:solidFill>
                <a:latin typeface="+mj-lt"/>
              </a:defRPr>
            </a:lvl6pPr>
            <a:lvl7pPr marL="0" indent="0">
              <a:lnSpc>
                <a:spcPct val="120000"/>
              </a:lnSpc>
              <a:spcAft>
                <a:spcPts val="0"/>
              </a:spcAft>
              <a:buNone/>
              <a:defRPr sz="3200" b="1">
                <a:solidFill>
                  <a:schemeClr val="tx2"/>
                </a:solidFill>
                <a:latin typeface="+mj-lt"/>
              </a:defRPr>
            </a:lvl7pPr>
            <a:lvl8pPr marL="0" indent="0">
              <a:lnSpc>
                <a:spcPct val="120000"/>
              </a:lnSpc>
              <a:spcAft>
                <a:spcPts val="0"/>
              </a:spcAft>
              <a:buNone/>
              <a:defRPr sz="3200" b="1">
                <a:solidFill>
                  <a:schemeClr val="tx2"/>
                </a:solidFill>
                <a:latin typeface="+mj-lt"/>
              </a:defRPr>
            </a:lvl8pPr>
            <a:lvl9pPr marL="0" indent="0">
              <a:lnSpc>
                <a:spcPct val="120000"/>
              </a:lnSpc>
              <a:spcAft>
                <a:spcPts val="0"/>
              </a:spcAft>
              <a:buNone/>
              <a:defRPr sz="3200" b="1">
                <a:solidFill>
                  <a:schemeClr val="tx2"/>
                </a:solidFill>
                <a:latin typeface="+mj-lt"/>
              </a:defRPr>
            </a:lvl9pPr>
          </a:lstStyle>
          <a:p>
            <a:pPr lvl="0"/>
            <a:r>
              <a:rPr lang="en-US"/>
              <a:t>Edit text by clicking. Use the "Increase/decrease list level" buttons on the Start tab to switch between the set up text levels.</a:t>
            </a:r>
          </a:p>
          <a:p>
            <a:pPr lvl="1"/>
            <a:r>
              <a:rPr lang="en-US"/>
              <a:t>Second level</a:t>
            </a:r>
          </a:p>
        </p:txBody>
      </p:sp>
      <p:sp>
        <p:nvSpPr>
          <p:cNvPr id="8" name="Textplatzhalter 7"/>
          <p:cNvSpPr>
            <a:spLocks noGrp="1"/>
          </p:cNvSpPr>
          <p:nvPr>
            <p:ph type="body" sz="quarter" idx="13" hasCustomPrompt="1"/>
          </p:nvPr>
        </p:nvSpPr>
        <p:spPr bwMode="gray">
          <a:xfrm>
            <a:off x="480000" y="5805264"/>
            <a:ext cx="547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solidFill>
                  <a:schemeClr val="bg1"/>
                </a:solidFill>
                <a:ea typeface="Meiryo UI" panose="020B0604030504040204" pitchFamily="50" charset="-128"/>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13" name="Fußzeilenplatzhalter 12">
            <a:extLst>
              <a:ext uri="{FF2B5EF4-FFF2-40B4-BE49-F238E27FC236}">
                <a16:creationId xmlns:a16="http://schemas.microsoft.com/office/drawing/2014/main" id="{A667E39B-7540-9CEB-0374-944CA8579721}"/>
              </a:ext>
            </a:extLst>
          </p:cNvPr>
          <p:cNvSpPr>
            <a:spLocks noGrp="1"/>
          </p:cNvSpPr>
          <p:nvPr>
            <p:ph type="ftr" sz="quarter" idx="29"/>
          </p:nvPr>
        </p:nvSpPr>
        <p:spPr bwMode="gray"/>
        <p:txBody>
          <a:bodyPr/>
          <a:lstStyle>
            <a:lvl1pPr>
              <a:defRPr baseline="0">
                <a:solidFill>
                  <a:schemeClr val="bg1"/>
                </a:solidFill>
                <a:ea typeface="Meiryo UI" panose="020B0604030504040204" pitchFamily="50" charset="-128"/>
              </a:defRPr>
            </a:lvl1pPr>
          </a:lstStyle>
          <a:p>
            <a:r>
              <a:rPr lang="en-US"/>
              <a:t>Presentation title    |    ONLY FOR INTERNAL USE</a:t>
            </a:r>
          </a:p>
        </p:txBody>
      </p:sp>
      <p:sp>
        <p:nvSpPr>
          <p:cNvPr id="14" name="Foliennummernplatzhalter 13">
            <a:extLst>
              <a:ext uri="{FF2B5EF4-FFF2-40B4-BE49-F238E27FC236}">
                <a16:creationId xmlns:a16="http://schemas.microsoft.com/office/drawing/2014/main" id="{8232BFC2-647B-B4B6-1EB1-6E9E32ED1994}"/>
              </a:ext>
            </a:extLst>
          </p:cNvPr>
          <p:cNvSpPr>
            <a:spLocks noGrp="1"/>
          </p:cNvSpPr>
          <p:nvPr>
            <p:ph type="sldNum" sz="quarter" idx="30"/>
          </p:nvPr>
        </p:nvSpPr>
        <p:spPr bwMode="gray"/>
        <p:txBody>
          <a:bodyPr/>
          <a:lstStyle>
            <a:lvl1pPr>
              <a:defRPr baseline="0">
                <a:solidFill>
                  <a:schemeClr val="bg1"/>
                </a:solidFill>
                <a:ea typeface="Meiryo UI" panose="020B0604030504040204" pitchFamily="50" charset="-128"/>
              </a:defRPr>
            </a:lvl1pPr>
          </a:lstStyle>
          <a:p>
            <a:fld id="{DF4E8F9F-5B1F-4F5B-BE49-3245D8C18D9F}" type="slidenum">
              <a:rPr lang="en-US" smtClean="0"/>
              <a:pPr/>
              <a:t>‹#›</a:t>
            </a:fld>
            <a:endParaRPr lang="en-US"/>
          </a:p>
        </p:txBody>
      </p:sp>
      <p:sp>
        <p:nvSpPr>
          <p:cNvPr id="2" name="Text Placeholder 8">
            <a:extLst>
              <a:ext uri="{FF2B5EF4-FFF2-40B4-BE49-F238E27FC236}">
                <a16:creationId xmlns:a16="http://schemas.microsoft.com/office/drawing/2014/main" id="{CB4A65EB-A398-8280-6840-772AD43C343C}"/>
              </a:ext>
            </a:extLst>
          </p:cNvPr>
          <p:cNvSpPr>
            <a:spLocks noGrp="1"/>
          </p:cNvSpPr>
          <p:nvPr>
            <p:ph type="body" sz="quarter" idx="31"/>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B486832A-3F59-AC80-2F13-A64607CB7775}"/>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66E4FF04-A86E-0C54-7F24-DB0EE1782691}"/>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7DFE41E4-ECEB-A2A1-A286-BCB29F691638}"/>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60BB963A-B8DB-ADCF-209D-23D0816454B4}"/>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
        <p:nvSpPr>
          <p:cNvPr id="3" name="Arrow: Pentagon 6">
            <a:extLst>
              <a:ext uri="{FF2B5EF4-FFF2-40B4-BE49-F238E27FC236}">
                <a16:creationId xmlns:a16="http://schemas.microsoft.com/office/drawing/2014/main" id="{10626C63-9EC1-F170-9293-A76090726AF6}"/>
              </a:ext>
            </a:extLst>
          </p:cNvPr>
          <p:cNvSpPr/>
          <p:nvPr userDrawn="1"/>
        </p:nvSpPr>
        <p:spPr bwMode="gray">
          <a:xfrm flipH="1">
            <a:off x="12216880" y="548680"/>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baseline="0">
                <a:solidFill>
                  <a:srgbClr val="076D7E"/>
                </a:solidFill>
                <a:latin typeface="+mj-lt"/>
                <a:ea typeface="Meiryo UI" panose="020B0604030504040204" pitchFamily="50" charset="-128"/>
              </a:rPr>
              <a:t>This layout requires two pictures in the background</a:t>
            </a:r>
            <a:endParaRPr lang="en-US" sz="800" b="1" baseline="0">
              <a:solidFill>
                <a:srgbClr val="076D7E"/>
              </a:solidFill>
              <a:latin typeface="+mj-lt"/>
              <a:ea typeface="Meiryo UI" panose="020B0604030504040204" pitchFamily="50" charset="-128"/>
            </a:endParaRPr>
          </a:p>
        </p:txBody>
      </p:sp>
    </p:spTree>
    <p:extLst>
      <p:ext uri="{BB962C8B-B14F-4D97-AF65-F5344CB8AC3E}">
        <p14:creationId xmlns:p14="http://schemas.microsoft.com/office/powerpoint/2010/main" val="3582435718"/>
      </p:ext>
    </p:extLst>
  </p:cSld>
  <p:clrMapOvr>
    <a:masterClrMapping/>
  </p:clrMapOvr>
  <p:extLst>
    <p:ext uri="{DCECCB84-F9BA-43D5-87BE-67443E8EF086}">
      <p15:sldGuideLst xmlns:p15="http://schemas.microsoft.com/office/powerpoint/2012/main">
        <p15:guide id="1" pos="3931">
          <p15:clr>
            <a:srgbClr val="FBAE40"/>
          </p15:clr>
        </p15:guide>
        <p15:guide id="2" pos="3749">
          <p15:clr>
            <a:srgbClr val="FBAE40"/>
          </p15:clr>
        </p15:guide>
        <p15:guide id="3" orient="horz" pos="1298">
          <p15:clr>
            <a:srgbClr val="FBAE40"/>
          </p15:clr>
        </p15:guide>
        <p15:guide id="4" pos="3840">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Key message and image division (2)">
    <p:spTree>
      <p:nvGrpSpPr>
        <p:cNvPr id="1" name=""/>
        <p:cNvGrpSpPr/>
        <p:nvPr/>
      </p:nvGrpSpPr>
      <p:grpSpPr>
        <a:xfrm>
          <a:off x="0" y="0"/>
          <a:ext cx="0" cy="0"/>
          <a:chOff x="0" y="0"/>
          <a:chExt cx="0" cy="0"/>
        </a:xfrm>
      </p:grpSpPr>
      <p:sp>
        <p:nvSpPr>
          <p:cNvPr id="4" name="Bildplatzhalter 10">
            <a:extLst>
              <a:ext uri="{FF2B5EF4-FFF2-40B4-BE49-F238E27FC236}">
                <a16:creationId xmlns:a16="http://schemas.microsoft.com/office/drawing/2014/main" id="{6F9AA895-08EE-571D-61F7-0086C0A8BE7C}"/>
              </a:ext>
            </a:extLst>
          </p:cNvPr>
          <p:cNvSpPr>
            <a:spLocks noGrp="1"/>
          </p:cNvSpPr>
          <p:nvPr>
            <p:ph type="pic" sz="quarter" idx="10" hasCustomPrompt="1"/>
          </p:nvPr>
        </p:nvSpPr>
        <p:spPr bwMode="ltGray">
          <a:xfrm>
            <a:off x="0" y="0"/>
            <a:ext cx="8148637" cy="6858000"/>
          </a:xfrm>
          <a:solidFill>
            <a:schemeClr val="bg2"/>
          </a:solidFill>
        </p:spPr>
        <p:txBody>
          <a:bodyPr tIns="1080000" anchor="ctr" anchorCtr="0"/>
          <a:lstStyle>
            <a:lvl1pPr marL="0" indent="0" algn="ctr">
              <a:spcBef>
                <a:spcPts val="0"/>
              </a:spcBef>
              <a:spcAft>
                <a:spcPts val="0"/>
              </a:spcAft>
              <a:buFontTx/>
              <a:buNone/>
              <a:tabLst/>
              <a:defRPr sz="1200" b="0" baseline="0">
                <a:solidFill>
                  <a:schemeClr val="bg1"/>
                </a:solidFill>
                <a:ea typeface="Meiryo UI" panose="020B0604030504040204" pitchFamily="50" charset="-128"/>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r>
              <a:rPr lang="en-US"/>
              <a:t>Bild hinzufügen per </a:t>
            </a:r>
            <a:br>
              <a:rPr lang="en-US"/>
            </a:br>
            <a:r>
              <a:rPr lang="en-US"/>
              <a:t>Klick auf das Symbol</a:t>
            </a:r>
          </a:p>
        </p:txBody>
      </p:sp>
      <p:sp>
        <p:nvSpPr>
          <p:cNvPr id="12" name="Bildplatzhalter 10">
            <a:extLst>
              <a:ext uri="{FF2B5EF4-FFF2-40B4-BE49-F238E27FC236}">
                <a16:creationId xmlns:a16="http://schemas.microsoft.com/office/drawing/2014/main" id="{4FBDAE19-EEFC-C0FF-2C91-7610E4715477}"/>
              </a:ext>
            </a:extLst>
          </p:cNvPr>
          <p:cNvSpPr>
            <a:spLocks noGrp="1"/>
          </p:cNvSpPr>
          <p:nvPr>
            <p:ph type="pic" sz="quarter" idx="21" hasCustomPrompt="1"/>
          </p:nvPr>
        </p:nvSpPr>
        <p:spPr bwMode="ltGray">
          <a:xfrm>
            <a:off x="8148638" y="0"/>
            <a:ext cx="4043362" cy="6858000"/>
          </a:xfrm>
          <a:solidFill>
            <a:schemeClr val="bg2"/>
          </a:solidFill>
        </p:spPr>
        <p:txBody>
          <a:bodyPr tIns="720000" anchor="ctr" anchorCtr="0"/>
          <a:lstStyle>
            <a:lvl1pPr marL="0" indent="0" algn="ctr">
              <a:spcBef>
                <a:spcPts val="0"/>
              </a:spcBef>
              <a:spcAft>
                <a:spcPts val="0"/>
              </a:spcAft>
              <a:buFontTx/>
              <a:buNone/>
              <a:tabLst/>
              <a:defRPr sz="1200" b="0" baseline="0">
                <a:solidFill>
                  <a:schemeClr val="bg1"/>
                </a:solidFill>
                <a:ea typeface="Meiryo UI" panose="020B0604030504040204" pitchFamily="50" charset="-128"/>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solidFill>
                  <a:schemeClr val="bg1"/>
                </a:solidFill>
              </a:defRPr>
            </a:lvl3pPr>
            <a:lvl4pPr marL="0" indent="0" algn="ctr">
              <a:spcBef>
                <a:spcPts val="0"/>
              </a:spcBef>
              <a:spcAft>
                <a:spcPts val="0"/>
              </a:spcAft>
              <a:buFontTx/>
              <a:buNone/>
              <a:tabLst/>
              <a:defRPr sz="1200" b="0">
                <a:solidFill>
                  <a:schemeClr val="bg1"/>
                </a:solidFill>
              </a:defRPr>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solidFill>
                  <a:schemeClr val="bg1"/>
                </a:solidFill>
              </a:defRPr>
            </a:lvl7pPr>
            <a:lvl8pPr marL="0" indent="0" algn="ctr">
              <a:spcBef>
                <a:spcPts val="0"/>
              </a:spcBef>
              <a:spcAft>
                <a:spcPts val="0"/>
              </a:spcAft>
              <a:buFontTx/>
              <a:buNone/>
              <a:tabLst/>
              <a:defRPr sz="1200" b="0">
                <a:solidFill>
                  <a:schemeClr val="bg1"/>
                </a:solidFill>
              </a:defRPr>
            </a:lvl8pPr>
            <a:lvl9pPr marL="0" indent="0" algn="ctr">
              <a:spcBef>
                <a:spcPts val="0"/>
              </a:spcBef>
              <a:spcAft>
                <a:spcPts val="0"/>
              </a:spcAft>
              <a:buFontTx/>
              <a:buNone/>
              <a:tabLst/>
              <a:defRPr sz="1200" b="0">
                <a:solidFill>
                  <a:schemeClr val="bg1"/>
                </a:solidFill>
              </a:defRPr>
            </a:lvl9pPr>
          </a:lstStyle>
          <a:p>
            <a:pPr lvl="0"/>
            <a:r>
              <a:rPr lang="en-US"/>
              <a:t>Add picture</a:t>
            </a:r>
          </a:p>
        </p:txBody>
      </p:sp>
      <p:sp>
        <p:nvSpPr>
          <p:cNvPr id="7" name="Textplatzhalter 6">
            <a:extLst>
              <a:ext uri="{FF2B5EF4-FFF2-40B4-BE49-F238E27FC236}">
                <a16:creationId xmlns:a16="http://schemas.microsoft.com/office/drawing/2014/main" id="{BB5806D4-1E90-A7C2-8212-91BE93E8EF72}"/>
              </a:ext>
            </a:extLst>
          </p:cNvPr>
          <p:cNvSpPr>
            <a:spLocks noGrp="1"/>
          </p:cNvSpPr>
          <p:nvPr>
            <p:ph type="body" sz="quarter" idx="18" hasCustomPrompt="1"/>
          </p:nvPr>
        </p:nvSpPr>
        <p:spPr bwMode="gray">
          <a:xfrm>
            <a:off x="479425" y="1412874"/>
            <a:ext cx="7380288" cy="4392000"/>
          </a:xfrm>
        </p:spPr>
        <p:txBody>
          <a:bodyPr/>
          <a:lstStyle>
            <a:lvl1pPr marL="0" indent="0">
              <a:lnSpc>
                <a:spcPct val="120000"/>
              </a:lnSpc>
              <a:spcAft>
                <a:spcPts val="0"/>
              </a:spcAft>
              <a:buNone/>
              <a:defRPr sz="3200" b="1" baseline="0">
                <a:solidFill>
                  <a:schemeClr val="bg1"/>
                </a:solidFill>
                <a:latin typeface="+mj-lt"/>
                <a:ea typeface="Meiryo UI" panose="020B0604030504040204" pitchFamily="50" charset="-128"/>
              </a:defRPr>
            </a:lvl1pPr>
            <a:lvl2pPr marL="0" indent="0">
              <a:lnSpc>
                <a:spcPct val="120000"/>
              </a:lnSpc>
              <a:spcAft>
                <a:spcPts val="0"/>
              </a:spcAft>
              <a:buNone/>
              <a:defRPr sz="3200" b="1" baseline="0">
                <a:solidFill>
                  <a:schemeClr val="tx2"/>
                </a:solidFill>
                <a:latin typeface="+mj-lt"/>
                <a:ea typeface="Meiryo UI" panose="020B0604030504040204" pitchFamily="50" charset="-128"/>
              </a:defRPr>
            </a:lvl2pPr>
            <a:lvl3pPr marL="0" indent="0">
              <a:lnSpc>
                <a:spcPct val="120000"/>
              </a:lnSpc>
              <a:spcAft>
                <a:spcPts val="0"/>
              </a:spcAft>
              <a:buNone/>
              <a:defRPr sz="3200" b="1">
                <a:solidFill>
                  <a:schemeClr val="tx2"/>
                </a:solidFill>
                <a:latin typeface="+mj-lt"/>
              </a:defRPr>
            </a:lvl3pPr>
            <a:lvl4pPr marL="0" indent="0">
              <a:lnSpc>
                <a:spcPct val="120000"/>
              </a:lnSpc>
              <a:spcAft>
                <a:spcPts val="0"/>
              </a:spcAft>
              <a:buNone/>
              <a:defRPr sz="3200" b="1">
                <a:solidFill>
                  <a:schemeClr val="tx2"/>
                </a:solidFill>
                <a:latin typeface="+mj-lt"/>
              </a:defRPr>
            </a:lvl4pPr>
            <a:lvl5pPr marL="0" indent="0">
              <a:lnSpc>
                <a:spcPct val="120000"/>
              </a:lnSpc>
              <a:spcAft>
                <a:spcPts val="0"/>
              </a:spcAft>
              <a:buNone/>
              <a:defRPr sz="3200" b="1">
                <a:solidFill>
                  <a:schemeClr val="tx2"/>
                </a:solidFill>
                <a:latin typeface="+mj-lt"/>
              </a:defRPr>
            </a:lvl5pPr>
            <a:lvl6pPr marL="0" indent="0">
              <a:lnSpc>
                <a:spcPct val="120000"/>
              </a:lnSpc>
              <a:spcAft>
                <a:spcPts val="0"/>
              </a:spcAft>
              <a:buNone/>
              <a:defRPr sz="3200" b="1">
                <a:solidFill>
                  <a:schemeClr val="tx2"/>
                </a:solidFill>
                <a:latin typeface="+mj-lt"/>
              </a:defRPr>
            </a:lvl6pPr>
            <a:lvl7pPr marL="0" indent="0">
              <a:lnSpc>
                <a:spcPct val="120000"/>
              </a:lnSpc>
              <a:spcAft>
                <a:spcPts val="0"/>
              </a:spcAft>
              <a:buNone/>
              <a:defRPr sz="3200" b="1">
                <a:solidFill>
                  <a:schemeClr val="tx2"/>
                </a:solidFill>
                <a:latin typeface="+mj-lt"/>
              </a:defRPr>
            </a:lvl7pPr>
            <a:lvl8pPr marL="0" indent="0">
              <a:lnSpc>
                <a:spcPct val="120000"/>
              </a:lnSpc>
              <a:spcAft>
                <a:spcPts val="0"/>
              </a:spcAft>
              <a:buNone/>
              <a:defRPr sz="3200" b="1">
                <a:solidFill>
                  <a:schemeClr val="tx2"/>
                </a:solidFill>
                <a:latin typeface="+mj-lt"/>
              </a:defRPr>
            </a:lvl8pPr>
            <a:lvl9pPr marL="0" indent="0">
              <a:lnSpc>
                <a:spcPct val="120000"/>
              </a:lnSpc>
              <a:spcAft>
                <a:spcPts val="0"/>
              </a:spcAft>
              <a:buNone/>
              <a:defRPr sz="3200" b="1">
                <a:solidFill>
                  <a:schemeClr val="tx2"/>
                </a:solidFill>
                <a:latin typeface="+mj-lt"/>
              </a:defRPr>
            </a:lvl9pPr>
          </a:lstStyle>
          <a:p>
            <a:pPr lvl="0"/>
            <a:r>
              <a:rPr lang="en-US"/>
              <a:t>Edit text by clicking. Use the "Increase/decrease list level" buttons on the Start tab to switch between the set up text levels.</a:t>
            </a:r>
          </a:p>
          <a:p>
            <a:pPr lvl="1"/>
            <a:r>
              <a:rPr lang="en-US"/>
              <a:t>Second level</a:t>
            </a:r>
          </a:p>
        </p:txBody>
      </p:sp>
      <p:sp>
        <p:nvSpPr>
          <p:cNvPr id="8" name="Textplatzhalter 7"/>
          <p:cNvSpPr>
            <a:spLocks noGrp="1"/>
          </p:cNvSpPr>
          <p:nvPr>
            <p:ph type="body" sz="quarter" idx="13" hasCustomPrompt="1"/>
          </p:nvPr>
        </p:nvSpPr>
        <p:spPr bwMode="gray">
          <a:xfrm>
            <a:off x="480000" y="5805280"/>
            <a:ext cx="7380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solidFill>
                  <a:schemeClr val="bg1"/>
                </a:solidFill>
                <a:ea typeface="Meiryo UI" panose="020B0604030504040204" pitchFamily="50" charset="-128"/>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14" name="Foliennummernplatzhalter 13">
            <a:extLst>
              <a:ext uri="{FF2B5EF4-FFF2-40B4-BE49-F238E27FC236}">
                <a16:creationId xmlns:a16="http://schemas.microsoft.com/office/drawing/2014/main" id="{2C16D604-692B-A946-0EC8-16D8E62D24EC}"/>
              </a:ext>
            </a:extLst>
          </p:cNvPr>
          <p:cNvSpPr>
            <a:spLocks noGrp="1"/>
          </p:cNvSpPr>
          <p:nvPr>
            <p:ph type="sldNum" sz="quarter" idx="30"/>
          </p:nvPr>
        </p:nvSpPr>
        <p:spPr bwMode="gray"/>
        <p:txBody>
          <a:bodyPr/>
          <a:lstStyle>
            <a:lvl1pPr>
              <a:defRPr baseline="0">
                <a:solidFill>
                  <a:schemeClr val="bg1"/>
                </a:solidFill>
                <a:ea typeface="Meiryo UI" panose="020B0604030504040204" pitchFamily="50" charset="-128"/>
              </a:defRPr>
            </a:lvl1pPr>
          </a:lstStyle>
          <a:p>
            <a:fld id="{DF4E8F9F-5B1F-4F5B-BE49-3245D8C18D9F}" type="slidenum">
              <a:rPr lang="en-US" smtClean="0"/>
              <a:pPr/>
              <a:t>‹#›</a:t>
            </a:fld>
            <a:endParaRPr lang="en-US"/>
          </a:p>
        </p:txBody>
      </p:sp>
      <p:sp>
        <p:nvSpPr>
          <p:cNvPr id="3" name="Fußzeilenplatzhalter 2">
            <a:extLst>
              <a:ext uri="{FF2B5EF4-FFF2-40B4-BE49-F238E27FC236}">
                <a16:creationId xmlns:a16="http://schemas.microsoft.com/office/drawing/2014/main" id="{29E334AD-D29B-7211-26D3-B8B8A73BFA0B}"/>
              </a:ext>
            </a:extLst>
          </p:cNvPr>
          <p:cNvSpPr>
            <a:spLocks noGrp="1"/>
          </p:cNvSpPr>
          <p:nvPr>
            <p:ph type="ftr" sz="quarter" idx="31"/>
          </p:nvPr>
        </p:nvSpPr>
        <p:spPr bwMode="gray"/>
        <p:txBody>
          <a:bodyPr/>
          <a:lstStyle>
            <a:lvl1pPr>
              <a:defRPr baseline="0">
                <a:solidFill>
                  <a:schemeClr val="bg1"/>
                </a:solidFill>
                <a:ea typeface="Meiryo UI" panose="020B0604030504040204" pitchFamily="50" charset="-128"/>
              </a:defRPr>
            </a:lvl1pPr>
          </a:lstStyle>
          <a:p>
            <a:r>
              <a:rPr lang="en-US"/>
              <a:t>Presentation title    |    ONLY FOR INTERNAL USE</a:t>
            </a:r>
          </a:p>
        </p:txBody>
      </p:sp>
      <p:sp>
        <p:nvSpPr>
          <p:cNvPr id="2" name="Text Placeholder 8">
            <a:extLst>
              <a:ext uri="{FF2B5EF4-FFF2-40B4-BE49-F238E27FC236}">
                <a16:creationId xmlns:a16="http://schemas.microsoft.com/office/drawing/2014/main" id="{AA49972D-F9C7-9152-B19D-7D4EB031A5D2}"/>
              </a:ext>
            </a:extLst>
          </p:cNvPr>
          <p:cNvSpPr>
            <a:spLocks noGrp="1"/>
          </p:cNvSpPr>
          <p:nvPr>
            <p:ph type="body" sz="quarter" idx="32"/>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DCF59E70-0AA5-7D95-51CA-468698922E0C}"/>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F2DB1682-7A9E-32ED-89E1-35FD5DD053E4}"/>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F4CC5AE4-025E-4DA7-5C5D-88CB2C864849}"/>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C42EB3FB-8F80-C780-C13A-9D6DFF4300EC}"/>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
        <p:nvSpPr>
          <p:cNvPr id="5" name="Arrow: Pentagon 6">
            <a:extLst>
              <a:ext uri="{FF2B5EF4-FFF2-40B4-BE49-F238E27FC236}">
                <a16:creationId xmlns:a16="http://schemas.microsoft.com/office/drawing/2014/main" id="{0DBDA80F-0715-C37D-E631-65B9559D2BA3}"/>
              </a:ext>
            </a:extLst>
          </p:cNvPr>
          <p:cNvSpPr/>
          <p:nvPr userDrawn="1"/>
        </p:nvSpPr>
        <p:spPr bwMode="gray">
          <a:xfrm flipH="1">
            <a:off x="12216880" y="548680"/>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baseline="0">
                <a:solidFill>
                  <a:srgbClr val="076D7E"/>
                </a:solidFill>
                <a:latin typeface="+mj-lt"/>
                <a:ea typeface="Meiryo UI" panose="020B0604030504040204" pitchFamily="50" charset="-128"/>
              </a:rPr>
              <a:t>This layout requires two pictures in the background</a:t>
            </a:r>
            <a:endParaRPr lang="en-US" sz="800" b="1" baseline="0">
              <a:solidFill>
                <a:srgbClr val="076D7E"/>
              </a:solidFill>
              <a:latin typeface="+mj-lt"/>
              <a:ea typeface="Meiryo UI" panose="020B0604030504040204" pitchFamily="50" charset="-128"/>
            </a:endParaRPr>
          </a:p>
        </p:txBody>
      </p:sp>
    </p:spTree>
    <p:extLst>
      <p:ext uri="{BB962C8B-B14F-4D97-AF65-F5344CB8AC3E}">
        <p14:creationId xmlns:p14="http://schemas.microsoft.com/office/powerpoint/2010/main" val="3523230591"/>
      </p:ext>
    </p:extLst>
  </p:cSld>
  <p:clrMapOvr>
    <a:masterClrMapping/>
  </p:clrMapOvr>
  <p:extLst>
    <p:ext uri="{DCECCB84-F9BA-43D5-87BE-67443E8EF086}">
      <p15:sldGuideLst xmlns:p15="http://schemas.microsoft.com/office/powerpoint/2012/main">
        <p15:guide id="1" pos="4951">
          <p15:clr>
            <a:srgbClr val="FBAE40"/>
          </p15:clr>
        </p15:guide>
        <p15:guide id="3" orient="horz" pos="1298">
          <p15:clr>
            <a:srgbClr val="FBAE40"/>
          </p15:clr>
        </p15:guide>
        <p15:guide id="4" pos="5133">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Key message and image division (3)">
    <p:spTree>
      <p:nvGrpSpPr>
        <p:cNvPr id="1" name=""/>
        <p:cNvGrpSpPr/>
        <p:nvPr/>
      </p:nvGrpSpPr>
      <p:grpSpPr>
        <a:xfrm>
          <a:off x="0" y="0"/>
          <a:ext cx="0" cy="0"/>
          <a:chOff x="0" y="0"/>
          <a:chExt cx="0" cy="0"/>
        </a:xfrm>
      </p:grpSpPr>
      <p:sp>
        <p:nvSpPr>
          <p:cNvPr id="4" name="Bildplatzhalter 10">
            <a:extLst>
              <a:ext uri="{FF2B5EF4-FFF2-40B4-BE49-F238E27FC236}">
                <a16:creationId xmlns:a16="http://schemas.microsoft.com/office/drawing/2014/main" id="{6F9AA895-08EE-571D-61F7-0086C0A8BE7C}"/>
              </a:ext>
            </a:extLst>
          </p:cNvPr>
          <p:cNvSpPr>
            <a:spLocks noGrp="1"/>
          </p:cNvSpPr>
          <p:nvPr>
            <p:ph type="pic" sz="quarter" idx="10" hasCustomPrompt="1"/>
          </p:nvPr>
        </p:nvSpPr>
        <p:spPr bwMode="ltGray">
          <a:xfrm>
            <a:off x="1" y="0"/>
            <a:ext cx="10164762" cy="6858000"/>
          </a:xfrm>
          <a:solidFill>
            <a:schemeClr val="bg2"/>
          </a:solidFill>
        </p:spPr>
        <p:txBody>
          <a:bodyPr tIns="1080000" anchor="ctr" anchorCtr="0"/>
          <a:lstStyle>
            <a:lvl1pPr marL="0" indent="0" algn="ctr">
              <a:spcBef>
                <a:spcPts val="0"/>
              </a:spcBef>
              <a:spcAft>
                <a:spcPts val="0"/>
              </a:spcAft>
              <a:buFontTx/>
              <a:buNone/>
              <a:tabLst/>
              <a:defRPr sz="1200" b="0" baseline="0">
                <a:solidFill>
                  <a:schemeClr val="bg1"/>
                </a:solidFill>
                <a:ea typeface="Meiryo UI" panose="020B0604030504040204" pitchFamily="50" charset="-128"/>
              </a:defRPr>
            </a:lvl1pPr>
            <a:lvl2pPr marL="0" indent="0" algn="ctr">
              <a:spcBef>
                <a:spcPts val="0"/>
              </a:spcBef>
              <a:spcAft>
                <a:spcPts val="0"/>
              </a:spcAft>
              <a:buFontTx/>
              <a:buNone/>
              <a:tabLst/>
              <a:defRPr sz="1200" b="0"/>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lvl5pPr>
            <a:lvl6pPr marL="0" indent="0" algn="ctr">
              <a:spcBef>
                <a:spcPts val="0"/>
              </a:spcBef>
              <a:spcAft>
                <a:spcPts val="0"/>
              </a:spcAft>
              <a:buFontTx/>
              <a:buNone/>
              <a:tabLst/>
              <a:defRPr sz="1200" b="0"/>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r>
              <a:rPr lang="en-US"/>
              <a:t>Bild hinzufügen per </a:t>
            </a:r>
            <a:br>
              <a:rPr lang="en-US"/>
            </a:br>
            <a:r>
              <a:rPr lang="en-US"/>
              <a:t>Klick auf das Symbol</a:t>
            </a:r>
          </a:p>
        </p:txBody>
      </p:sp>
      <p:sp>
        <p:nvSpPr>
          <p:cNvPr id="12" name="Bildplatzhalter 10">
            <a:extLst>
              <a:ext uri="{FF2B5EF4-FFF2-40B4-BE49-F238E27FC236}">
                <a16:creationId xmlns:a16="http://schemas.microsoft.com/office/drawing/2014/main" id="{7A533ABC-C52E-DA13-A669-D0BEA88A8E1A}"/>
              </a:ext>
            </a:extLst>
          </p:cNvPr>
          <p:cNvSpPr>
            <a:spLocks noGrp="1"/>
          </p:cNvSpPr>
          <p:nvPr>
            <p:ph type="pic" sz="quarter" idx="21" hasCustomPrompt="1"/>
          </p:nvPr>
        </p:nvSpPr>
        <p:spPr bwMode="ltGray">
          <a:xfrm>
            <a:off x="10164763" y="0"/>
            <a:ext cx="2027236" cy="6858000"/>
          </a:xfrm>
          <a:solidFill>
            <a:schemeClr val="bg2"/>
          </a:solidFill>
        </p:spPr>
        <p:txBody>
          <a:bodyPr tIns="720000" anchor="ctr" anchorCtr="0"/>
          <a:lstStyle>
            <a:lvl1pPr marL="0" indent="0" algn="ctr">
              <a:spcBef>
                <a:spcPts val="0"/>
              </a:spcBef>
              <a:spcAft>
                <a:spcPts val="0"/>
              </a:spcAft>
              <a:buFontTx/>
              <a:buNone/>
              <a:tabLst/>
              <a:defRPr sz="1200" b="0" baseline="0">
                <a:solidFill>
                  <a:schemeClr val="bg1"/>
                </a:solidFill>
                <a:ea typeface="Meiryo UI" panose="020B0604030504040204" pitchFamily="50" charset="-128"/>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solidFill>
                  <a:schemeClr val="bg1"/>
                </a:solidFill>
              </a:defRPr>
            </a:lvl3pPr>
            <a:lvl4pPr marL="0" indent="0" algn="ctr">
              <a:spcBef>
                <a:spcPts val="0"/>
              </a:spcBef>
              <a:spcAft>
                <a:spcPts val="0"/>
              </a:spcAft>
              <a:buFontTx/>
              <a:buNone/>
              <a:tabLst/>
              <a:defRPr sz="1200" b="0">
                <a:solidFill>
                  <a:schemeClr val="bg1"/>
                </a:solidFill>
              </a:defRPr>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solidFill>
                  <a:schemeClr val="bg1"/>
                </a:solidFill>
              </a:defRPr>
            </a:lvl7pPr>
            <a:lvl8pPr marL="0" indent="0" algn="ctr">
              <a:spcBef>
                <a:spcPts val="0"/>
              </a:spcBef>
              <a:spcAft>
                <a:spcPts val="0"/>
              </a:spcAft>
              <a:buFontTx/>
              <a:buNone/>
              <a:tabLst/>
              <a:defRPr sz="1200" b="0">
                <a:solidFill>
                  <a:schemeClr val="bg1"/>
                </a:solidFill>
              </a:defRPr>
            </a:lvl8pPr>
            <a:lvl9pPr marL="0" indent="0" algn="ctr">
              <a:spcBef>
                <a:spcPts val="0"/>
              </a:spcBef>
              <a:spcAft>
                <a:spcPts val="0"/>
              </a:spcAft>
              <a:buFontTx/>
              <a:buNone/>
              <a:tabLst/>
              <a:defRPr sz="1200" b="0">
                <a:solidFill>
                  <a:schemeClr val="bg1"/>
                </a:solidFill>
              </a:defRPr>
            </a:lvl9pPr>
          </a:lstStyle>
          <a:p>
            <a:pPr lvl="0"/>
            <a:r>
              <a:rPr lang="en-US"/>
              <a:t>Add picture</a:t>
            </a:r>
          </a:p>
        </p:txBody>
      </p:sp>
      <p:sp>
        <p:nvSpPr>
          <p:cNvPr id="7" name="Textplatzhalter 6">
            <a:extLst>
              <a:ext uri="{FF2B5EF4-FFF2-40B4-BE49-F238E27FC236}">
                <a16:creationId xmlns:a16="http://schemas.microsoft.com/office/drawing/2014/main" id="{BB5806D4-1E90-A7C2-8212-91BE93E8EF72}"/>
              </a:ext>
            </a:extLst>
          </p:cNvPr>
          <p:cNvSpPr>
            <a:spLocks noGrp="1"/>
          </p:cNvSpPr>
          <p:nvPr>
            <p:ph type="body" sz="quarter" idx="18" hasCustomPrompt="1"/>
          </p:nvPr>
        </p:nvSpPr>
        <p:spPr bwMode="gray">
          <a:xfrm>
            <a:off x="479424" y="1412874"/>
            <a:ext cx="9396413" cy="4392000"/>
          </a:xfrm>
        </p:spPr>
        <p:txBody>
          <a:bodyPr/>
          <a:lstStyle>
            <a:lvl1pPr marL="0" indent="0">
              <a:lnSpc>
                <a:spcPct val="120000"/>
              </a:lnSpc>
              <a:spcAft>
                <a:spcPts val="0"/>
              </a:spcAft>
              <a:buNone/>
              <a:defRPr sz="3200" b="1" baseline="0">
                <a:solidFill>
                  <a:schemeClr val="bg1"/>
                </a:solidFill>
                <a:latin typeface="+mj-lt"/>
                <a:ea typeface="Meiryo UI" panose="020B0604030504040204" pitchFamily="50" charset="-128"/>
              </a:defRPr>
            </a:lvl1pPr>
            <a:lvl2pPr marL="0" indent="0">
              <a:lnSpc>
                <a:spcPct val="120000"/>
              </a:lnSpc>
              <a:spcAft>
                <a:spcPts val="0"/>
              </a:spcAft>
              <a:buNone/>
              <a:defRPr sz="3200" b="1" baseline="0">
                <a:solidFill>
                  <a:schemeClr val="tx2"/>
                </a:solidFill>
                <a:latin typeface="+mj-lt"/>
                <a:ea typeface="Meiryo UI" panose="020B0604030504040204" pitchFamily="50" charset="-128"/>
              </a:defRPr>
            </a:lvl2pPr>
            <a:lvl3pPr marL="0" indent="0">
              <a:lnSpc>
                <a:spcPct val="120000"/>
              </a:lnSpc>
              <a:spcAft>
                <a:spcPts val="0"/>
              </a:spcAft>
              <a:buNone/>
              <a:defRPr sz="3200" b="1">
                <a:solidFill>
                  <a:schemeClr val="tx2"/>
                </a:solidFill>
                <a:latin typeface="+mj-lt"/>
              </a:defRPr>
            </a:lvl3pPr>
            <a:lvl4pPr marL="0" indent="0">
              <a:lnSpc>
                <a:spcPct val="120000"/>
              </a:lnSpc>
              <a:spcAft>
                <a:spcPts val="0"/>
              </a:spcAft>
              <a:buNone/>
              <a:defRPr sz="3200" b="1">
                <a:solidFill>
                  <a:schemeClr val="tx2"/>
                </a:solidFill>
                <a:latin typeface="+mj-lt"/>
              </a:defRPr>
            </a:lvl4pPr>
            <a:lvl5pPr marL="0" indent="0">
              <a:lnSpc>
                <a:spcPct val="120000"/>
              </a:lnSpc>
              <a:spcAft>
                <a:spcPts val="0"/>
              </a:spcAft>
              <a:buNone/>
              <a:defRPr sz="3200" b="1">
                <a:solidFill>
                  <a:schemeClr val="tx2"/>
                </a:solidFill>
                <a:latin typeface="+mj-lt"/>
              </a:defRPr>
            </a:lvl5pPr>
            <a:lvl6pPr marL="0" indent="0">
              <a:lnSpc>
                <a:spcPct val="120000"/>
              </a:lnSpc>
              <a:spcAft>
                <a:spcPts val="0"/>
              </a:spcAft>
              <a:buNone/>
              <a:defRPr sz="3200" b="1">
                <a:solidFill>
                  <a:schemeClr val="tx2"/>
                </a:solidFill>
                <a:latin typeface="+mj-lt"/>
              </a:defRPr>
            </a:lvl6pPr>
            <a:lvl7pPr marL="0" indent="0">
              <a:lnSpc>
                <a:spcPct val="120000"/>
              </a:lnSpc>
              <a:spcAft>
                <a:spcPts val="0"/>
              </a:spcAft>
              <a:buNone/>
              <a:defRPr sz="3200" b="1">
                <a:solidFill>
                  <a:schemeClr val="tx2"/>
                </a:solidFill>
                <a:latin typeface="+mj-lt"/>
              </a:defRPr>
            </a:lvl7pPr>
            <a:lvl8pPr marL="0" indent="0">
              <a:lnSpc>
                <a:spcPct val="120000"/>
              </a:lnSpc>
              <a:spcAft>
                <a:spcPts val="0"/>
              </a:spcAft>
              <a:buNone/>
              <a:defRPr sz="3200" b="1">
                <a:solidFill>
                  <a:schemeClr val="tx2"/>
                </a:solidFill>
                <a:latin typeface="+mj-lt"/>
              </a:defRPr>
            </a:lvl8pPr>
            <a:lvl9pPr marL="0" indent="0">
              <a:lnSpc>
                <a:spcPct val="120000"/>
              </a:lnSpc>
              <a:spcAft>
                <a:spcPts val="0"/>
              </a:spcAft>
              <a:buNone/>
              <a:defRPr sz="3200" b="1">
                <a:solidFill>
                  <a:schemeClr val="tx2"/>
                </a:solidFill>
                <a:latin typeface="+mj-lt"/>
              </a:defRPr>
            </a:lvl9pPr>
          </a:lstStyle>
          <a:p>
            <a:pPr lvl="0"/>
            <a:r>
              <a:rPr lang="en-US"/>
              <a:t>Edit text by clicking. Use the "Increase/decrease list level" buttons on the Start tab to switch between the set up text levels.</a:t>
            </a:r>
          </a:p>
          <a:p>
            <a:pPr lvl="1"/>
            <a:r>
              <a:rPr lang="en-US"/>
              <a:t>Second level</a:t>
            </a:r>
          </a:p>
        </p:txBody>
      </p:sp>
      <p:sp>
        <p:nvSpPr>
          <p:cNvPr id="8" name="Textplatzhalter 7"/>
          <p:cNvSpPr>
            <a:spLocks noGrp="1"/>
          </p:cNvSpPr>
          <p:nvPr>
            <p:ph type="body" sz="quarter" idx="13" hasCustomPrompt="1"/>
          </p:nvPr>
        </p:nvSpPr>
        <p:spPr bwMode="gray">
          <a:xfrm>
            <a:off x="480000" y="5805280"/>
            <a:ext cx="9396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solidFill>
                  <a:schemeClr val="bg1"/>
                </a:solidFill>
                <a:ea typeface="Meiryo UI" panose="020B0604030504040204" pitchFamily="50" charset="-128"/>
              </a:defRPr>
            </a:lvl1pPr>
            <a:lvl2pPr marL="0" indent="0">
              <a:lnSpc>
                <a:spcPct val="100000"/>
              </a:lnSpc>
              <a:spcBef>
                <a:spcPts val="0"/>
              </a:spcBef>
              <a:spcAft>
                <a:spcPts val="0"/>
              </a:spcAft>
              <a:buFont typeface="Arial" panose="020B0604020202020204" pitchFamily="34" charset="0"/>
              <a:buNone/>
              <a:defRPr sz="800" b="0">
                <a:solidFill>
                  <a:schemeClr val="bg1"/>
                </a:solidFill>
              </a:defRPr>
            </a:lvl2pPr>
            <a:lvl3pPr marL="0" indent="0">
              <a:lnSpc>
                <a:spcPct val="100000"/>
              </a:lnSpc>
              <a:spcBef>
                <a:spcPts val="0"/>
              </a:spcBef>
              <a:spcAft>
                <a:spcPts val="0"/>
              </a:spcAft>
              <a:buNone/>
              <a:defRPr sz="800" b="0">
                <a:solidFill>
                  <a:schemeClr val="bg1"/>
                </a:solidFill>
              </a:defRPr>
            </a:lvl3pPr>
            <a:lvl4pPr marL="0" indent="0">
              <a:lnSpc>
                <a:spcPct val="100000"/>
              </a:lnSpc>
              <a:spcBef>
                <a:spcPts val="0"/>
              </a:spcBef>
              <a:spcAft>
                <a:spcPts val="0"/>
              </a:spcAft>
              <a:buNone/>
              <a:defRPr sz="800" b="0">
                <a:solidFill>
                  <a:schemeClr val="bg1"/>
                </a:solidFill>
              </a:defRPr>
            </a:lvl4pPr>
            <a:lvl5pPr marL="0" indent="0">
              <a:lnSpc>
                <a:spcPct val="100000"/>
              </a:lnSpc>
              <a:spcBef>
                <a:spcPts val="0"/>
              </a:spcBef>
              <a:spcAft>
                <a:spcPts val="0"/>
              </a:spcAft>
              <a:buNone/>
              <a:defRPr sz="800" b="0">
                <a:solidFill>
                  <a:schemeClr val="bg1"/>
                </a:solidFill>
              </a:defRPr>
            </a:lvl5pPr>
            <a:lvl6pPr marL="0" indent="0">
              <a:lnSpc>
                <a:spcPct val="100000"/>
              </a:lnSpc>
              <a:spcBef>
                <a:spcPts val="0"/>
              </a:spcBef>
              <a:spcAft>
                <a:spcPts val="0"/>
              </a:spcAft>
              <a:buNone/>
              <a:defRPr sz="800" b="0">
                <a:solidFill>
                  <a:schemeClr val="bg1"/>
                </a:solidFill>
              </a:defRPr>
            </a:lvl6pPr>
            <a:lvl7pPr marL="0" indent="0">
              <a:lnSpc>
                <a:spcPct val="100000"/>
              </a:lnSpc>
              <a:spcBef>
                <a:spcPts val="0"/>
              </a:spcBef>
              <a:spcAft>
                <a:spcPts val="0"/>
              </a:spcAft>
              <a:buNone/>
              <a:defRPr sz="800" b="0">
                <a:solidFill>
                  <a:schemeClr val="bg1"/>
                </a:solidFill>
              </a:defRPr>
            </a:lvl7pPr>
            <a:lvl8pPr marL="0" indent="0">
              <a:lnSpc>
                <a:spcPct val="100000"/>
              </a:lnSpc>
              <a:spcBef>
                <a:spcPts val="0"/>
              </a:spcBef>
              <a:spcAft>
                <a:spcPts val="0"/>
              </a:spcAft>
              <a:buNone/>
              <a:defRPr sz="800" b="0">
                <a:solidFill>
                  <a:schemeClr val="bg1"/>
                </a:solidFill>
              </a:defRPr>
            </a:lvl8pPr>
            <a:lvl9pPr marL="0" indent="0">
              <a:lnSpc>
                <a:spcPct val="100000"/>
              </a:lnSpc>
              <a:spcBef>
                <a:spcPts val="0"/>
              </a:spcBef>
              <a:spcAft>
                <a:spcPts val="0"/>
              </a:spcAft>
              <a:buNone/>
              <a:defRPr sz="800" b="0">
                <a:solidFill>
                  <a:schemeClr val="bg1"/>
                </a:solidFill>
              </a:defRPr>
            </a:lvl9pPr>
          </a:lstStyle>
          <a:p>
            <a:pPr lvl="0"/>
            <a:r>
              <a:rPr lang="en-US"/>
              <a:t>Footnote/Source</a:t>
            </a:r>
          </a:p>
        </p:txBody>
      </p:sp>
      <p:sp>
        <p:nvSpPr>
          <p:cNvPr id="14" name="Foliennummernplatzhalter 13">
            <a:extLst>
              <a:ext uri="{FF2B5EF4-FFF2-40B4-BE49-F238E27FC236}">
                <a16:creationId xmlns:a16="http://schemas.microsoft.com/office/drawing/2014/main" id="{45F3464A-9797-B24C-824F-1ACC52EFDC22}"/>
              </a:ext>
            </a:extLst>
          </p:cNvPr>
          <p:cNvSpPr>
            <a:spLocks noGrp="1"/>
          </p:cNvSpPr>
          <p:nvPr>
            <p:ph type="sldNum" sz="quarter" idx="30"/>
          </p:nvPr>
        </p:nvSpPr>
        <p:spPr bwMode="gray"/>
        <p:txBody>
          <a:bodyPr/>
          <a:lstStyle>
            <a:lvl1pPr>
              <a:defRPr baseline="0">
                <a:solidFill>
                  <a:schemeClr val="bg1"/>
                </a:solidFill>
                <a:ea typeface="Meiryo UI" panose="020B0604030504040204" pitchFamily="50" charset="-128"/>
              </a:defRPr>
            </a:lvl1pPr>
          </a:lstStyle>
          <a:p>
            <a:fld id="{DF4E8F9F-5B1F-4F5B-BE49-3245D8C18D9F}" type="slidenum">
              <a:rPr lang="en-US" smtClean="0"/>
              <a:pPr/>
              <a:t>‹#›</a:t>
            </a:fld>
            <a:endParaRPr lang="en-US"/>
          </a:p>
        </p:txBody>
      </p:sp>
      <p:sp>
        <p:nvSpPr>
          <p:cNvPr id="3" name="Fußzeilenplatzhalter 2">
            <a:extLst>
              <a:ext uri="{FF2B5EF4-FFF2-40B4-BE49-F238E27FC236}">
                <a16:creationId xmlns:a16="http://schemas.microsoft.com/office/drawing/2014/main" id="{60A36999-AA89-78BB-997C-93DA7D5BAB15}"/>
              </a:ext>
            </a:extLst>
          </p:cNvPr>
          <p:cNvSpPr>
            <a:spLocks noGrp="1"/>
          </p:cNvSpPr>
          <p:nvPr>
            <p:ph type="ftr" sz="quarter" idx="31"/>
          </p:nvPr>
        </p:nvSpPr>
        <p:spPr bwMode="gray"/>
        <p:txBody>
          <a:bodyPr/>
          <a:lstStyle>
            <a:lvl1pPr>
              <a:defRPr baseline="0">
                <a:solidFill>
                  <a:schemeClr val="bg1"/>
                </a:solidFill>
                <a:ea typeface="Meiryo UI" panose="020B0604030504040204" pitchFamily="50" charset="-128"/>
              </a:defRPr>
            </a:lvl1pPr>
          </a:lstStyle>
          <a:p>
            <a:r>
              <a:rPr lang="en-US"/>
              <a:t>Presentation title    |    ONLY FOR INTERNAL USE</a:t>
            </a:r>
          </a:p>
        </p:txBody>
      </p:sp>
      <p:sp>
        <p:nvSpPr>
          <p:cNvPr id="2" name="Text Placeholder 8">
            <a:extLst>
              <a:ext uri="{FF2B5EF4-FFF2-40B4-BE49-F238E27FC236}">
                <a16:creationId xmlns:a16="http://schemas.microsoft.com/office/drawing/2014/main" id="{65A201DE-2CBA-3A2F-BCAF-2D18E1438B20}"/>
              </a:ext>
            </a:extLst>
          </p:cNvPr>
          <p:cNvSpPr>
            <a:spLocks noGrp="1"/>
          </p:cNvSpPr>
          <p:nvPr>
            <p:ph type="body" sz="quarter" idx="32"/>
          </p:nvPr>
        </p:nvSpPr>
        <p:spPr bwMode="gray">
          <a:xfrm>
            <a:off x="479424" y="6166800"/>
            <a:ext cx="1234800" cy="374400"/>
          </a:xfrm>
          <a:blipFill>
            <a:blip r:embed="rId2">
              <a:extLst>
                <a:ext uri="{96DAC541-7B7A-43D3-8B79-37D633B846F1}">
                  <asvg:svgBlip xmlns:asvg="http://schemas.microsoft.com/office/drawing/2016/SVG/main" r:embed="rId3"/>
                </a:ext>
              </a:extLst>
            </a:blip>
            <a:srcRect/>
            <a:stretch>
              <a:fillRect t="224" b="224"/>
            </a:stretch>
          </a:blipFill>
        </p:spPr>
        <p:txBody>
          <a:bodyPr/>
          <a:lstStyle>
            <a:lvl1pPr marL="0" indent="0">
              <a:lnSpc>
                <a:spcPct val="100000"/>
              </a:lnSpc>
              <a:spcAft>
                <a:spcPts val="0"/>
              </a:spcAft>
              <a:buFontTx/>
              <a:buNone/>
              <a:defRPr sz="200">
                <a:noFill/>
              </a:defRPr>
            </a:lvl1pPr>
            <a:lvl2pPr marL="0" indent="0">
              <a:lnSpc>
                <a:spcPct val="100000"/>
              </a:lnSpc>
              <a:spcAft>
                <a:spcPts val="0"/>
              </a:spcAft>
              <a:buFontTx/>
              <a:buNone/>
              <a:defRPr sz="200">
                <a:noFill/>
              </a:defRPr>
            </a:lvl2pPr>
            <a:lvl3pPr marL="0" indent="0">
              <a:lnSpc>
                <a:spcPct val="100000"/>
              </a:lnSpc>
              <a:spcAft>
                <a:spcPts val="0"/>
              </a:spcAft>
              <a:buFontTx/>
              <a:buNone/>
              <a:defRPr sz="200">
                <a:noFill/>
              </a:defRPr>
            </a:lvl3pPr>
            <a:lvl4pPr marL="0" indent="0">
              <a:lnSpc>
                <a:spcPct val="100000"/>
              </a:lnSpc>
              <a:spcAft>
                <a:spcPts val="0"/>
              </a:spcAft>
              <a:buFontTx/>
              <a:buNone/>
              <a:defRPr sz="200">
                <a:noFill/>
              </a:defRPr>
            </a:lvl4pPr>
            <a:lvl5pPr marL="0" indent="0">
              <a:lnSpc>
                <a:spcPct val="100000"/>
              </a:lnSpc>
              <a:spcAft>
                <a:spcPts val="0"/>
              </a:spcAft>
              <a:buFontTx/>
              <a:buNone/>
              <a:defRPr sz="200">
                <a:noFill/>
              </a:defRPr>
            </a:lvl5pPr>
          </a:lstStyle>
          <a:p>
            <a:pPr lvl="0"/>
            <a:r>
              <a:rPr lang="ja-JP" altLang="en-US"/>
              <a:t>マスター テキストの書式設定</a:t>
            </a:r>
          </a:p>
        </p:txBody>
      </p:sp>
      <p:grpSp>
        <p:nvGrpSpPr>
          <p:cNvPr id="17" name="Group 16">
            <a:extLst>
              <a:ext uri="{FF2B5EF4-FFF2-40B4-BE49-F238E27FC236}">
                <a16:creationId xmlns:a16="http://schemas.microsoft.com/office/drawing/2014/main" id="{4BAE589A-359B-E6DB-622E-EAE04CAF348C}"/>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8" name="TextBox 17">
              <a:extLst>
                <a:ext uri="{FF2B5EF4-FFF2-40B4-BE49-F238E27FC236}">
                  <a16:creationId xmlns:a16="http://schemas.microsoft.com/office/drawing/2014/main" id="{29600E54-4002-6509-4582-0EDEEBDAB63D}"/>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9" name="Picture 18">
              <a:extLst>
                <a:ext uri="{FF2B5EF4-FFF2-40B4-BE49-F238E27FC236}">
                  <a16:creationId xmlns:a16="http://schemas.microsoft.com/office/drawing/2014/main" id="{32624874-21BE-DEEA-091D-A0656CFC21F1}"/>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20" name="TextBox 19">
              <a:extLst>
                <a:ext uri="{FF2B5EF4-FFF2-40B4-BE49-F238E27FC236}">
                  <a16:creationId xmlns:a16="http://schemas.microsoft.com/office/drawing/2014/main" id="{AC724CB1-D70D-E3FD-69B6-E6671D0AC023}"/>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
        <p:nvSpPr>
          <p:cNvPr id="5" name="Arrow: Pentagon 6">
            <a:extLst>
              <a:ext uri="{FF2B5EF4-FFF2-40B4-BE49-F238E27FC236}">
                <a16:creationId xmlns:a16="http://schemas.microsoft.com/office/drawing/2014/main" id="{E400A93E-ECB0-FAFD-59FC-294C05F64D5E}"/>
              </a:ext>
            </a:extLst>
          </p:cNvPr>
          <p:cNvSpPr/>
          <p:nvPr userDrawn="1"/>
        </p:nvSpPr>
        <p:spPr bwMode="gray">
          <a:xfrm flipH="1">
            <a:off x="12216880" y="548680"/>
            <a:ext cx="1656000" cy="432000"/>
          </a:xfrm>
          <a:prstGeom prst="homePlate">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lnSpc>
                <a:spcPct val="140000"/>
              </a:lnSpc>
            </a:pPr>
            <a:r>
              <a:rPr lang="en-GB" sz="800" b="1" baseline="0">
                <a:solidFill>
                  <a:srgbClr val="076D7E"/>
                </a:solidFill>
                <a:latin typeface="+mj-lt"/>
                <a:ea typeface="Meiryo UI" panose="020B0604030504040204" pitchFamily="50" charset="-128"/>
              </a:rPr>
              <a:t>This layout requires two pictures in the background</a:t>
            </a:r>
            <a:endParaRPr lang="en-US" sz="800" b="1" baseline="0">
              <a:solidFill>
                <a:srgbClr val="076D7E"/>
              </a:solidFill>
              <a:latin typeface="+mj-lt"/>
              <a:ea typeface="Meiryo UI" panose="020B0604030504040204" pitchFamily="50" charset="-128"/>
            </a:endParaRPr>
          </a:p>
        </p:txBody>
      </p:sp>
    </p:spTree>
    <p:extLst>
      <p:ext uri="{BB962C8B-B14F-4D97-AF65-F5344CB8AC3E}">
        <p14:creationId xmlns:p14="http://schemas.microsoft.com/office/powerpoint/2010/main" val="3015384209"/>
      </p:ext>
    </p:extLst>
  </p:cSld>
  <p:clrMapOvr>
    <a:masterClrMapping/>
  </p:clrMapOvr>
  <p:extLst>
    <p:ext uri="{DCECCB84-F9BA-43D5-87BE-67443E8EF086}">
      <p15:sldGuideLst xmlns:p15="http://schemas.microsoft.com/office/powerpoint/2012/main">
        <p15:guide id="1" pos="6221">
          <p15:clr>
            <a:srgbClr val="FBAE40"/>
          </p15:clr>
        </p15:guide>
        <p15:guide id="2" pos="6403">
          <p15:clr>
            <a:srgbClr val="FBAE40"/>
          </p15:clr>
        </p15:guide>
        <p15:guide id="3" orient="horz" pos="1298">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p:txBody>
          <a:bodyPr/>
          <a:lstStyle>
            <a:lvl1pPr>
              <a:defRPr baseline="0"/>
            </a:lvl1pPr>
          </a:lstStyle>
          <a:p>
            <a:r>
              <a:rPr lang="en-US" err="1"/>
              <a:t>Folientitel</a:t>
            </a:r>
            <a:endParaRPr lang="en-US"/>
          </a:p>
        </p:txBody>
      </p:sp>
      <p:sp>
        <p:nvSpPr>
          <p:cNvPr id="11" name="Textplatzhalter 7">
            <a:extLst>
              <a:ext uri="{FF2B5EF4-FFF2-40B4-BE49-F238E27FC236}">
                <a16:creationId xmlns:a16="http://schemas.microsoft.com/office/drawing/2014/main" id="{87DC9DBC-428C-0141-1449-618275A50D20}"/>
              </a:ext>
            </a:extLst>
          </p:cNvPr>
          <p:cNvSpPr>
            <a:spLocks noGrp="1"/>
          </p:cNvSpPr>
          <p:nvPr>
            <p:ph type="body" sz="quarter" idx="13" hasCustomPrompt="1"/>
          </p:nvPr>
        </p:nvSpPr>
        <p:spPr bwMode="gray">
          <a:xfrm>
            <a:off x="479998"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7" name="Fußzeilenplatzhalter 6">
            <a:extLst>
              <a:ext uri="{FF2B5EF4-FFF2-40B4-BE49-F238E27FC236}">
                <a16:creationId xmlns:a16="http://schemas.microsoft.com/office/drawing/2014/main" id="{AC322F83-D582-6CFE-50EE-9B963E9DAFF2}"/>
              </a:ext>
            </a:extLst>
          </p:cNvPr>
          <p:cNvSpPr>
            <a:spLocks noGrp="1"/>
          </p:cNvSpPr>
          <p:nvPr>
            <p:ph type="ftr" sz="quarter" idx="10"/>
          </p:nvPr>
        </p:nvSpPr>
        <p:spPr bwMode="gray"/>
        <p:txBody>
          <a:bodyPr/>
          <a:lstStyle>
            <a:lvl1pPr>
              <a:defRPr baseline="0"/>
            </a:lvl1pPr>
          </a:lstStyle>
          <a:p>
            <a:r>
              <a:rPr lang="en-US"/>
              <a:t>Presentation title    |    ONLY FOR INTERNAL USE</a:t>
            </a:r>
          </a:p>
        </p:txBody>
      </p:sp>
      <p:sp>
        <p:nvSpPr>
          <p:cNvPr id="10" name="Foliennummernplatzhalter 9">
            <a:extLst>
              <a:ext uri="{FF2B5EF4-FFF2-40B4-BE49-F238E27FC236}">
                <a16:creationId xmlns:a16="http://schemas.microsoft.com/office/drawing/2014/main" id="{381724B2-BBE4-E79B-167B-326D36AACC52}"/>
              </a:ext>
            </a:extLst>
          </p:cNvPr>
          <p:cNvSpPr>
            <a:spLocks noGrp="1"/>
          </p:cNvSpPr>
          <p:nvPr>
            <p:ph type="sldNum" sz="quarter" idx="11"/>
          </p:nvPr>
        </p:nvSpPr>
        <p:spPr bwMode="gray"/>
        <p:txBody>
          <a:bodyPr/>
          <a:lstStyle>
            <a:lvl1pPr>
              <a:defRPr baseline="0"/>
            </a:lvl1pPr>
          </a:lstStyle>
          <a:p>
            <a:fld id="{8FF9B0DE-3FEB-4AA0-B465-B80EF7C1333D}" type="slidenum">
              <a:rPr lang="en-US" smtClean="0"/>
              <a:pPr/>
              <a:t>‹#›</a:t>
            </a:fld>
            <a:endParaRPr lang="en-US"/>
          </a:p>
        </p:txBody>
      </p:sp>
    </p:spTree>
    <p:extLst>
      <p:ext uri="{BB962C8B-B14F-4D97-AF65-F5344CB8AC3E}">
        <p14:creationId xmlns:p14="http://schemas.microsoft.com/office/powerpoint/2010/main" val="165375120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9" name="Textplatzhalter 7">
            <a:extLst>
              <a:ext uri="{FF2B5EF4-FFF2-40B4-BE49-F238E27FC236}">
                <a16:creationId xmlns:a16="http://schemas.microsoft.com/office/drawing/2014/main" id="{5B4F68A4-760E-D8DD-FB9B-EEEE9A86D218}"/>
              </a:ext>
            </a:extLst>
          </p:cNvPr>
          <p:cNvSpPr>
            <a:spLocks noGrp="1"/>
          </p:cNvSpPr>
          <p:nvPr>
            <p:ph type="body" sz="quarter" idx="13" hasCustomPrompt="1"/>
          </p:nvPr>
        </p:nvSpPr>
        <p:spPr bwMode="gray">
          <a:xfrm>
            <a:off x="479998" y="5805280"/>
            <a:ext cx="11232000" cy="144000"/>
          </a:xfrm>
        </p:spPr>
        <p:txBody>
          <a:bodyPr anchor="b"/>
          <a:lstStyle>
            <a:lvl1pPr marL="0" indent="0">
              <a:lnSpc>
                <a:spcPct val="100000"/>
              </a:lnSpc>
              <a:spcBef>
                <a:spcPts val="0"/>
              </a:spcBef>
              <a:spcAft>
                <a:spcPts val="0"/>
              </a:spcAft>
              <a:buFont typeface="Arial" panose="020B0604020202020204" pitchFamily="34" charset="0"/>
              <a:buNone/>
              <a:defRPr sz="800" b="0" baseline="0"/>
            </a:lvl1pPr>
            <a:lvl2pPr marL="0" indent="0">
              <a:lnSpc>
                <a:spcPct val="100000"/>
              </a:lnSpc>
              <a:spcBef>
                <a:spcPts val="0"/>
              </a:spcBef>
              <a:spcAft>
                <a:spcPts val="0"/>
              </a:spcAft>
              <a:buFont typeface="Arial" panose="020B0604020202020204" pitchFamily="34" charset="0"/>
              <a:buNone/>
              <a:defRPr sz="800" b="0"/>
            </a:lvl2pPr>
            <a:lvl3pPr marL="0" indent="0">
              <a:lnSpc>
                <a:spcPct val="100000"/>
              </a:lnSpc>
              <a:spcBef>
                <a:spcPts val="0"/>
              </a:spcBef>
              <a:spcAft>
                <a:spcPts val="0"/>
              </a:spcAft>
              <a:buNone/>
              <a:defRPr sz="800" b="0"/>
            </a:lvl3pPr>
            <a:lvl4pPr marL="0" indent="0">
              <a:lnSpc>
                <a:spcPct val="100000"/>
              </a:lnSpc>
              <a:spcBef>
                <a:spcPts val="0"/>
              </a:spcBef>
              <a:spcAft>
                <a:spcPts val="0"/>
              </a:spcAft>
              <a:buNone/>
              <a:defRPr sz="800" b="0"/>
            </a:lvl4pPr>
            <a:lvl5pPr marL="0" indent="0">
              <a:lnSpc>
                <a:spcPct val="100000"/>
              </a:lnSpc>
              <a:spcBef>
                <a:spcPts val="0"/>
              </a:spcBef>
              <a:spcAft>
                <a:spcPts val="0"/>
              </a:spcAft>
              <a:buNone/>
              <a:defRPr sz="800" b="0"/>
            </a:lvl5pPr>
            <a:lvl6pPr marL="0" indent="0">
              <a:lnSpc>
                <a:spcPct val="100000"/>
              </a:lnSpc>
              <a:spcBef>
                <a:spcPts val="0"/>
              </a:spcBef>
              <a:spcAft>
                <a:spcPts val="0"/>
              </a:spcAft>
              <a:buNone/>
              <a:defRPr sz="800" b="0"/>
            </a:lvl6pPr>
            <a:lvl7pPr marL="0" indent="0">
              <a:lnSpc>
                <a:spcPct val="100000"/>
              </a:lnSpc>
              <a:spcBef>
                <a:spcPts val="0"/>
              </a:spcBef>
              <a:spcAft>
                <a:spcPts val="0"/>
              </a:spcAft>
              <a:buNone/>
              <a:defRPr sz="800" b="0"/>
            </a:lvl7pPr>
            <a:lvl8pPr marL="0" indent="0">
              <a:lnSpc>
                <a:spcPct val="100000"/>
              </a:lnSpc>
              <a:spcBef>
                <a:spcPts val="0"/>
              </a:spcBef>
              <a:spcAft>
                <a:spcPts val="0"/>
              </a:spcAft>
              <a:buNone/>
              <a:defRPr sz="800" b="0"/>
            </a:lvl8pPr>
            <a:lvl9pPr marL="0" indent="0">
              <a:lnSpc>
                <a:spcPct val="100000"/>
              </a:lnSpc>
              <a:spcBef>
                <a:spcPts val="0"/>
              </a:spcBef>
              <a:spcAft>
                <a:spcPts val="0"/>
              </a:spcAft>
              <a:buNone/>
              <a:defRPr sz="800" b="0"/>
            </a:lvl9pPr>
          </a:lstStyle>
          <a:p>
            <a:pPr lvl="0"/>
            <a:r>
              <a:rPr lang="en-US"/>
              <a:t>Footnote/Source</a:t>
            </a:r>
          </a:p>
        </p:txBody>
      </p:sp>
      <p:sp>
        <p:nvSpPr>
          <p:cNvPr id="7" name="Fußzeilenplatzhalter 6">
            <a:extLst>
              <a:ext uri="{FF2B5EF4-FFF2-40B4-BE49-F238E27FC236}">
                <a16:creationId xmlns:a16="http://schemas.microsoft.com/office/drawing/2014/main" id="{65A0CC2C-1A22-ACCD-F954-31305506A0DB}"/>
              </a:ext>
            </a:extLst>
          </p:cNvPr>
          <p:cNvSpPr>
            <a:spLocks noGrp="1"/>
          </p:cNvSpPr>
          <p:nvPr>
            <p:ph type="ftr" sz="quarter" idx="10"/>
          </p:nvPr>
        </p:nvSpPr>
        <p:spPr bwMode="gray"/>
        <p:txBody>
          <a:bodyPr/>
          <a:lstStyle>
            <a:lvl1pPr>
              <a:defRPr baseline="0"/>
            </a:lvl1pPr>
          </a:lstStyle>
          <a:p>
            <a:r>
              <a:rPr lang="en-US"/>
              <a:t>Presentation title    |    ONLY FOR INTERNAL USE</a:t>
            </a:r>
          </a:p>
        </p:txBody>
      </p:sp>
      <p:sp>
        <p:nvSpPr>
          <p:cNvPr id="8" name="Foliennummernplatzhalter 7">
            <a:extLst>
              <a:ext uri="{FF2B5EF4-FFF2-40B4-BE49-F238E27FC236}">
                <a16:creationId xmlns:a16="http://schemas.microsoft.com/office/drawing/2014/main" id="{E7CA049A-FBC2-2652-22F7-C91C418B0F2E}"/>
              </a:ext>
            </a:extLst>
          </p:cNvPr>
          <p:cNvSpPr>
            <a:spLocks noGrp="1"/>
          </p:cNvSpPr>
          <p:nvPr>
            <p:ph type="sldNum" sz="quarter" idx="11"/>
          </p:nvPr>
        </p:nvSpPr>
        <p:spPr bwMode="gray"/>
        <p:txBody>
          <a:bodyPr/>
          <a:lstStyle>
            <a:lvl1pPr>
              <a:defRPr baseline="0"/>
            </a:lvl1pPr>
          </a:lstStyle>
          <a:p>
            <a:fld id="{8FF9B0DE-3FEB-4AA0-B465-B80EF7C1333D}" type="slidenum">
              <a:rPr lang="en-US" smtClean="0"/>
              <a:pPr/>
              <a:t>‹#›</a:t>
            </a:fld>
            <a:endParaRPr lang="en-US"/>
          </a:p>
        </p:txBody>
      </p:sp>
    </p:spTree>
    <p:extLst>
      <p:ext uri="{BB962C8B-B14F-4D97-AF65-F5344CB8AC3E}">
        <p14:creationId xmlns:p14="http://schemas.microsoft.com/office/powerpoint/2010/main" val="422022912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Contact">
    <p:bg>
      <p:bgPr>
        <a:solidFill>
          <a:schemeClr val="bg2"/>
        </a:solidFill>
        <a:effectLst/>
      </p:bgPr>
    </p:bg>
    <p:spTree>
      <p:nvGrpSpPr>
        <p:cNvPr id="1" name=""/>
        <p:cNvGrpSpPr/>
        <p:nvPr/>
      </p:nvGrpSpPr>
      <p:grpSpPr>
        <a:xfrm>
          <a:off x="0" y="0"/>
          <a:ext cx="0" cy="0"/>
          <a:chOff x="0" y="0"/>
          <a:chExt cx="0" cy="0"/>
        </a:xfrm>
      </p:grpSpPr>
      <p:sp>
        <p:nvSpPr>
          <p:cNvPr id="13" name="Titel 12">
            <a:extLst>
              <a:ext uri="{FF2B5EF4-FFF2-40B4-BE49-F238E27FC236}">
                <a16:creationId xmlns:a16="http://schemas.microsoft.com/office/drawing/2014/main" id="{DB5A7F3B-7D8D-EFD1-99CB-9BB681ACBDEE}"/>
              </a:ext>
            </a:extLst>
          </p:cNvPr>
          <p:cNvSpPr>
            <a:spLocks noGrp="1"/>
          </p:cNvSpPr>
          <p:nvPr>
            <p:ph type="title" hasCustomPrompt="1"/>
          </p:nvPr>
        </p:nvSpPr>
        <p:spPr bwMode="gray"/>
        <p:txBody>
          <a:bodyPr/>
          <a:lstStyle>
            <a:lvl1pPr>
              <a:defRPr baseline="0">
                <a:solidFill>
                  <a:schemeClr val="bg1"/>
                </a:solidFill>
              </a:defRPr>
            </a:lvl1pPr>
          </a:lstStyle>
          <a:p>
            <a:r>
              <a:rPr lang="en-US"/>
              <a:t>Add End Message</a:t>
            </a:r>
          </a:p>
        </p:txBody>
      </p:sp>
      <p:sp>
        <p:nvSpPr>
          <p:cNvPr id="5" name="Bildplatzhalter 10">
            <a:extLst>
              <a:ext uri="{FF2B5EF4-FFF2-40B4-BE49-F238E27FC236}">
                <a16:creationId xmlns:a16="http://schemas.microsoft.com/office/drawing/2014/main" id="{ED8B2C2E-F2A3-10EF-4F1B-48E4651D76B7}"/>
              </a:ext>
            </a:extLst>
          </p:cNvPr>
          <p:cNvSpPr>
            <a:spLocks noGrp="1"/>
          </p:cNvSpPr>
          <p:nvPr>
            <p:ph type="pic" sz="quarter" idx="19" hasCustomPrompt="1"/>
          </p:nvPr>
        </p:nvSpPr>
        <p:spPr bwMode="ltGray">
          <a:xfrm>
            <a:off x="1" y="0"/>
            <a:ext cx="12191998" cy="3392488"/>
          </a:xfrm>
          <a:solidFill>
            <a:schemeClr val="bg2"/>
          </a:solidFill>
        </p:spPr>
        <p:txBody>
          <a:bodyPr tIns="720000" anchor="ctr" anchorCtr="0"/>
          <a:lstStyle>
            <a:lvl1pPr marL="0" indent="0" algn="ctr">
              <a:spcBef>
                <a:spcPts val="0"/>
              </a:spcBef>
              <a:spcAft>
                <a:spcPts val="0"/>
              </a:spcAft>
              <a:buFontTx/>
              <a:buNone/>
              <a:tabLst/>
              <a:defRPr sz="1200" b="0" baseline="0">
                <a:solidFill>
                  <a:schemeClr val="bg1"/>
                </a:solidFill>
              </a:defRPr>
            </a:lvl1pPr>
            <a:lvl2pPr marL="0" indent="0" algn="ctr">
              <a:spcBef>
                <a:spcPts val="0"/>
              </a:spcBef>
              <a:spcAft>
                <a:spcPts val="0"/>
              </a:spcAft>
              <a:buFontTx/>
              <a:buNone/>
              <a:tabLst/>
              <a:defRPr sz="1200" b="0">
                <a:solidFill>
                  <a:schemeClr val="bg1"/>
                </a:solidFill>
              </a:defRPr>
            </a:lvl2pPr>
            <a:lvl3pPr marL="0" indent="0" algn="ctr">
              <a:spcBef>
                <a:spcPts val="0"/>
              </a:spcBef>
              <a:spcAft>
                <a:spcPts val="0"/>
              </a:spcAft>
              <a:buFontTx/>
              <a:buNone/>
              <a:tabLst/>
              <a:defRPr sz="1200" b="0"/>
            </a:lvl3pPr>
            <a:lvl4pPr marL="0" indent="0" algn="ctr">
              <a:spcBef>
                <a:spcPts val="0"/>
              </a:spcBef>
              <a:spcAft>
                <a:spcPts val="0"/>
              </a:spcAft>
              <a:buFontTx/>
              <a:buNone/>
              <a:tabLst/>
              <a:defRPr sz="1200" b="0"/>
            </a:lvl4pPr>
            <a:lvl5pPr marL="0" indent="0" algn="ctr">
              <a:spcBef>
                <a:spcPts val="0"/>
              </a:spcBef>
              <a:spcAft>
                <a:spcPts val="0"/>
              </a:spcAft>
              <a:buFontTx/>
              <a:buNone/>
              <a:tabLst/>
              <a:defRPr sz="1200" b="0">
                <a:solidFill>
                  <a:schemeClr val="bg1"/>
                </a:solidFill>
              </a:defRPr>
            </a:lvl5pPr>
            <a:lvl6pPr marL="0" indent="0" algn="ctr">
              <a:spcBef>
                <a:spcPts val="0"/>
              </a:spcBef>
              <a:spcAft>
                <a:spcPts val="0"/>
              </a:spcAft>
              <a:buFontTx/>
              <a:buNone/>
              <a:tabLst/>
              <a:defRPr sz="1200" b="0">
                <a:solidFill>
                  <a:schemeClr val="bg1"/>
                </a:solidFill>
              </a:defRPr>
            </a:lvl6pPr>
            <a:lvl7pPr marL="0" indent="0" algn="ctr">
              <a:spcBef>
                <a:spcPts val="0"/>
              </a:spcBef>
              <a:spcAft>
                <a:spcPts val="0"/>
              </a:spcAft>
              <a:buFontTx/>
              <a:buNone/>
              <a:tabLst/>
              <a:defRPr sz="1200" b="0"/>
            </a:lvl7pPr>
            <a:lvl8pPr marL="0" indent="0" algn="ctr">
              <a:spcBef>
                <a:spcPts val="0"/>
              </a:spcBef>
              <a:spcAft>
                <a:spcPts val="0"/>
              </a:spcAft>
              <a:buFontTx/>
              <a:buNone/>
              <a:tabLst/>
              <a:defRPr sz="1200" b="0"/>
            </a:lvl8pPr>
            <a:lvl9pPr marL="0" indent="0" algn="ctr">
              <a:spcBef>
                <a:spcPts val="0"/>
              </a:spcBef>
              <a:spcAft>
                <a:spcPts val="0"/>
              </a:spcAft>
              <a:buFontTx/>
              <a:buNone/>
              <a:tabLst/>
              <a:defRPr sz="1200" b="0"/>
            </a:lvl9pPr>
          </a:lstStyle>
          <a:p>
            <a:pPr lvl="0"/>
            <a:r>
              <a:rPr lang="en-US"/>
              <a:t>Add picture</a:t>
            </a:r>
          </a:p>
        </p:txBody>
      </p:sp>
      <p:sp>
        <p:nvSpPr>
          <p:cNvPr id="8" name="Textplatzhalter 7"/>
          <p:cNvSpPr>
            <a:spLocks noGrp="1"/>
          </p:cNvSpPr>
          <p:nvPr>
            <p:ph type="body" sz="quarter" idx="10" hasCustomPrompt="1"/>
          </p:nvPr>
        </p:nvSpPr>
        <p:spPr bwMode="gray">
          <a:xfrm>
            <a:off x="479424" y="3573016"/>
            <a:ext cx="5472113" cy="2376000"/>
          </a:xfrm>
        </p:spPr>
        <p:txBody>
          <a:bodyPr anchor="t" anchorCtr="0"/>
          <a:lstStyle>
            <a:lvl1pPr marL="0" indent="0" algn="l">
              <a:spcBef>
                <a:spcPts val="0"/>
              </a:spcBef>
              <a:spcAft>
                <a:spcPts val="600"/>
              </a:spcAft>
              <a:buNone/>
              <a:defRPr sz="2000" baseline="0">
                <a:solidFill>
                  <a:schemeClr val="tx2"/>
                </a:solidFill>
              </a:defRPr>
            </a:lvl1pPr>
            <a:lvl2pPr marL="0" indent="0" algn="l">
              <a:spcBef>
                <a:spcPts val="0"/>
              </a:spcBef>
              <a:spcAft>
                <a:spcPts val="0"/>
              </a:spcAft>
              <a:buFont typeface="Arial" panose="020B0604020202020204" pitchFamily="34" charset="0"/>
              <a:buNone/>
              <a:tabLst>
                <a:tab pos="723900" algn="l"/>
              </a:tabLst>
              <a:defRPr b="1" baseline="0">
                <a:solidFill>
                  <a:schemeClr val="bg1"/>
                </a:solidFill>
              </a:defRPr>
            </a:lvl2pPr>
            <a:lvl3pPr marL="0" indent="0" algn="l">
              <a:spcBef>
                <a:spcPts val="0"/>
              </a:spcBef>
              <a:spcAft>
                <a:spcPts val="1200"/>
              </a:spcAft>
              <a:buNone/>
              <a:tabLst>
                <a:tab pos="266700" algn="l"/>
              </a:tabLst>
              <a:defRPr sz="1400" baseline="0">
                <a:solidFill>
                  <a:schemeClr val="bg1"/>
                </a:solidFill>
              </a:defRPr>
            </a:lvl3pPr>
            <a:lvl4pPr marL="0" indent="0" algn="l">
              <a:spcBef>
                <a:spcPts val="0"/>
              </a:spcBef>
              <a:spcAft>
                <a:spcPts val="1200"/>
              </a:spcAft>
              <a:buNone/>
              <a:tabLst>
                <a:tab pos="723900" algn="l"/>
              </a:tabLst>
              <a:defRPr sz="1400">
                <a:solidFill>
                  <a:schemeClr val="bg1"/>
                </a:solidFill>
              </a:defRPr>
            </a:lvl4pPr>
            <a:lvl5pPr marL="0" indent="0" algn="l">
              <a:spcBef>
                <a:spcPts val="0"/>
              </a:spcBef>
              <a:spcAft>
                <a:spcPts val="1200"/>
              </a:spcAft>
              <a:buNone/>
              <a:tabLst>
                <a:tab pos="723900" algn="l"/>
              </a:tabLst>
              <a:defRPr sz="1400">
                <a:solidFill>
                  <a:schemeClr val="bg1"/>
                </a:solidFill>
              </a:defRPr>
            </a:lvl5pPr>
            <a:lvl6pPr marL="0" indent="0">
              <a:spcBef>
                <a:spcPts val="0"/>
              </a:spcBef>
              <a:spcAft>
                <a:spcPts val="1200"/>
              </a:spcAft>
              <a:buNone/>
              <a:tabLst>
                <a:tab pos="723900" algn="l"/>
              </a:tabLst>
              <a:defRPr sz="1400">
                <a:solidFill>
                  <a:schemeClr val="bg1"/>
                </a:solidFill>
              </a:defRPr>
            </a:lvl6pPr>
            <a:lvl7pPr marL="0" indent="0">
              <a:spcBef>
                <a:spcPts val="0"/>
              </a:spcBef>
              <a:spcAft>
                <a:spcPts val="1200"/>
              </a:spcAft>
              <a:buNone/>
              <a:tabLst>
                <a:tab pos="723900" algn="l"/>
              </a:tabLst>
              <a:defRPr sz="1400">
                <a:solidFill>
                  <a:schemeClr val="bg1"/>
                </a:solidFill>
              </a:defRPr>
            </a:lvl7pPr>
            <a:lvl8pPr marL="0" indent="0">
              <a:spcBef>
                <a:spcPts val="0"/>
              </a:spcBef>
              <a:spcAft>
                <a:spcPts val="1200"/>
              </a:spcAft>
              <a:buNone/>
              <a:tabLst>
                <a:tab pos="723900" algn="l"/>
              </a:tabLst>
              <a:defRPr sz="1400">
                <a:solidFill>
                  <a:schemeClr val="bg1"/>
                </a:solidFill>
              </a:defRPr>
            </a:lvl8pPr>
            <a:lvl9pPr marL="0" indent="0">
              <a:spcBef>
                <a:spcPts val="0"/>
              </a:spcBef>
              <a:spcAft>
                <a:spcPts val="1200"/>
              </a:spcAft>
              <a:buNone/>
              <a:tabLst>
                <a:tab pos="723900" algn="l"/>
              </a:tabLst>
              <a:defRPr sz="1400">
                <a:solidFill>
                  <a:schemeClr val="bg1"/>
                </a:solidFill>
              </a:defRPr>
            </a:lvl9pPr>
          </a:lstStyle>
          <a:p>
            <a:pPr lvl="0"/>
            <a:r>
              <a:rPr lang="en-US"/>
              <a:t>Add Name in the first text level, in the second text level function and in the third address. Use the "Increase/ decrease list level" buttons to switch between the set up text levels</a:t>
            </a:r>
          </a:p>
          <a:p>
            <a:pPr lvl="1"/>
            <a:r>
              <a:rPr lang="en-US"/>
              <a:t>Second level</a:t>
            </a:r>
          </a:p>
          <a:p>
            <a:pPr lvl="2"/>
            <a:r>
              <a:rPr lang="en-US"/>
              <a:t>Third level</a:t>
            </a:r>
          </a:p>
        </p:txBody>
      </p:sp>
      <p:sp>
        <p:nvSpPr>
          <p:cNvPr id="11" name="Textplatzhalter 7">
            <a:extLst>
              <a:ext uri="{FF2B5EF4-FFF2-40B4-BE49-F238E27FC236}">
                <a16:creationId xmlns:a16="http://schemas.microsoft.com/office/drawing/2014/main" id="{63EFF41A-2249-B1BB-008D-C93DA85C3703}"/>
              </a:ext>
            </a:extLst>
          </p:cNvPr>
          <p:cNvSpPr>
            <a:spLocks noGrp="1"/>
          </p:cNvSpPr>
          <p:nvPr>
            <p:ph type="body" sz="quarter" idx="15" hasCustomPrompt="1"/>
          </p:nvPr>
        </p:nvSpPr>
        <p:spPr bwMode="gray">
          <a:xfrm>
            <a:off x="6235526" y="3573016"/>
            <a:ext cx="5472113" cy="2376000"/>
          </a:xfrm>
        </p:spPr>
        <p:txBody>
          <a:bodyPr anchor="t" anchorCtr="0"/>
          <a:lstStyle>
            <a:lvl1pPr marL="0" indent="0" algn="l">
              <a:spcBef>
                <a:spcPts val="0"/>
              </a:spcBef>
              <a:spcAft>
                <a:spcPts val="600"/>
              </a:spcAft>
              <a:buNone/>
              <a:defRPr sz="2000" baseline="0">
                <a:solidFill>
                  <a:schemeClr val="tx2"/>
                </a:solidFill>
              </a:defRPr>
            </a:lvl1pPr>
            <a:lvl2pPr marL="0" indent="0" algn="l">
              <a:spcBef>
                <a:spcPts val="0"/>
              </a:spcBef>
              <a:spcAft>
                <a:spcPts val="0"/>
              </a:spcAft>
              <a:buFont typeface="Arial" panose="020B0604020202020204" pitchFamily="34" charset="0"/>
              <a:buNone/>
              <a:tabLst>
                <a:tab pos="723900" algn="l"/>
              </a:tabLst>
              <a:defRPr b="1" baseline="0">
                <a:solidFill>
                  <a:schemeClr val="bg1"/>
                </a:solidFill>
              </a:defRPr>
            </a:lvl2pPr>
            <a:lvl3pPr marL="0" indent="0" algn="l">
              <a:spcBef>
                <a:spcPts val="0"/>
              </a:spcBef>
              <a:spcAft>
                <a:spcPts val="1200"/>
              </a:spcAft>
              <a:buNone/>
              <a:tabLst>
                <a:tab pos="266700" algn="l"/>
              </a:tabLst>
              <a:defRPr sz="1400" baseline="0">
                <a:solidFill>
                  <a:schemeClr val="bg1"/>
                </a:solidFill>
              </a:defRPr>
            </a:lvl3pPr>
            <a:lvl4pPr marL="0" indent="0" algn="l">
              <a:spcBef>
                <a:spcPts val="0"/>
              </a:spcBef>
              <a:spcAft>
                <a:spcPts val="1200"/>
              </a:spcAft>
              <a:buNone/>
              <a:tabLst>
                <a:tab pos="723900" algn="l"/>
              </a:tabLst>
              <a:defRPr sz="1400">
                <a:solidFill>
                  <a:schemeClr val="bg1"/>
                </a:solidFill>
              </a:defRPr>
            </a:lvl4pPr>
            <a:lvl5pPr marL="0" indent="0" algn="l">
              <a:spcBef>
                <a:spcPts val="0"/>
              </a:spcBef>
              <a:spcAft>
                <a:spcPts val="1200"/>
              </a:spcAft>
              <a:buNone/>
              <a:tabLst>
                <a:tab pos="723900" algn="l"/>
              </a:tabLst>
              <a:defRPr sz="1400">
                <a:solidFill>
                  <a:schemeClr val="bg1"/>
                </a:solidFill>
              </a:defRPr>
            </a:lvl5pPr>
            <a:lvl6pPr marL="0" indent="0">
              <a:spcBef>
                <a:spcPts val="0"/>
              </a:spcBef>
              <a:spcAft>
                <a:spcPts val="1200"/>
              </a:spcAft>
              <a:buNone/>
              <a:tabLst>
                <a:tab pos="723900" algn="l"/>
              </a:tabLst>
              <a:defRPr sz="1400">
                <a:solidFill>
                  <a:schemeClr val="bg1"/>
                </a:solidFill>
              </a:defRPr>
            </a:lvl6pPr>
            <a:lvl7pPr marL="0" indent="0">
              <a:spcBef>
                <a:spcPts val="0"/>
              </a:spcBef>
              <a:spcAft>
                <a:spcPts val="1200"/>
              </a:spcAft>
              <a:buNone/>
              <a:tabLst>
                <a:tab pos="723900" algn="l"/>
              </a:tabLst>
              <a:defRPr sz="1400">
                <a:solidFill>
                  <a:schemeClr val="bg1"/>
                </a:solidFill>
              </a:defRPr>
            </a:lvl7pPr>
            <a:lvl8pPr marL="0" indent="0">
              <a:spcBef>
                <a:spcPts val="0"/>
              </a:spcBef>
              <a:spcAft>
                <a:spcPts val="1200"/>
              </a:spcAft>
              <a:buNone/>
              <a:tabLst>
                <a:tab pos="723900" algn="l"/>
              </a:tabLst>
              <a:defRPr sz="1400">
                <a:solidFill>
                  <a:schemeClr val="bg1"/>
                </a:solidFill>
              </a:defRPr>
            </a:lvl8pPr>
            <a:lvl9pPr marL="0" indent="0">
              <a:spcBef>
                <a:spcPts val="0"/>
              </a:spcBef>
              <a:spcAft>
                <a:spcPts val="1200"/>
              </a:spcAft>
              <a:buNone/>
              <a:tabLst>
                <a:tab pos="723900" algn="l"/>
              </a:tabLst>
              <a:defRPr sz="1400">
                <a:solidFill>
                  <a:schemeClr val="bg1"/>
                </a:solidFill>
              </a:defRPr>
            </a:lvl9pPr>
          </a:lstStyle>
          <a:p>
            <a:pPr lvl="0"/>
            <a:r>
              <a:rPr lang="en-US"/>
              <a:t>Add Name in the first text level, in the second text level function and in the third address. Use the "Increase/ decrease list level" buttons to switch between the set up text levels</a:t>
            </a:r>
          </a:p>
          <a:p>
            <a:pPr lvl="1"/>
            <a:r>
              <a:rPr lang="en-US"/>
              <a:t>Second level</a:t>
            </a:r>
          </a:p>
          <a:p>
            <a:pPr lvl="2"/>
            <a:r>
              <a:rPr lang="en-US"/>
              <a:t>Third level</a:t>
            </a:r>
          </a:p>
        </p:txBody>
      </p:sp>
      <p:sp>
        <p:nvSpPr>
          <p:cNvPr id="7" name="Fußzeilenplatzhalter 6">
            <a:extLst>
              <a:ext uri="{FF2B5EF4-FFF2-40B4-BE49-F238E27FC236}">
                <a16:creationId xmlns:a16="http://schemas.microsoft.com/office/drawing/2014/main" id="{9D23F8D4-2091-3342-FC66-194C19083D99}"/>
              </a:ext>
            </a:extLst>
          </p:cNvPr>
          <p:cNvSpPr>
            <a:spLocks noGrp="1"/>
          </p:cNvSpPr>
          <p:nvPr>
            <p:ph type="ftr" sz="quarter" idx="21"/>
          </p:nvPr>
        </p:nvSpPr>
        <p:spPr bwMode="gray"/>
        <p:txBody>
          <a:bodyPr/>
          <a:lstStyle>
            <a:lvl1pPr>
              <a:defRPr baseline="0">
                <a:solidFill>
                  <a:schemeClr val="bg1"/>
                </a:solidFill>
              </a:defRPr>
            </a:lvl1pPr>
          </a:lstStyle>
          <a:p>
            <a:r>
              <a:rPr lang="en-US"/>
              <a:t>Presentation title    |    ONLY FOR INTERNAL USE</a:t>
            </a:r>
          </a:p>
        </p:txBody>
      </p:sp>
      <p:sp>
        <p:nvSpPr>
          <p:cNvPr id="9" name="Foliennummernplatzhalter 8">
            <a:extLst>
              <a:ext uri="{FF2B5EF4-FFF2-40B4-BE49-F238E27FC236}">
                <a16:creationId xmlns:a16="http://schemas.microsoft.com/office/drawing/2014/main" id="{41B27782-384F-041B-A991-2E9D5FCFE582}"/>
              </a:ext>
            </a:extLst>
          </p:cNvPr>
          <p:cNvSpPr>
            <a:spLocks noGrp="1"/>
          </p:cNvSpPr>
          <p:nvPr>
            <p:ph type="sldNum" sz="quarter" idx="22"/>
          </p:nvPr>
        </p:nvSpPr>
        <p:spPr bwMode="gray"/>
        <p:txBody>
          <a:bodyPr/>
          <a:lstStyle>
            <a:lvl1pPr>
              <a:defRPr baseline="0">
                <a:solidFill>
                  <a:schemeClr val="bg1"/>
                </a:solidFill>
              </a:defRPr>
            </a:lvl1pPr>
          </a:lstStyle>
          <a:p>
            <a:fld id="{DF4E8F9F-5B1F-4F5B-BE49-3245D8C18D9F}" type="slidenum">
              <a:rPr lang="en-US" smtClean="0"/>
              <a:pPr/>
              <a:t>‹#›</a:t>
            </a:fld>
            <a:endParaRPr lang="en-US"/>
          </a:p>
        </p:txBody>
      </p:sp>
      <p:pic>
        <p:nvPicPr>
          <p:cNvPr id="12" name="Grafik 11">
            <a:extLst>
              <a:ext uri="{FF2B5EF4-FFF2-40B4-BE49-F238E27FC236}">
                <a16:creationId xmlns:a16="http://schemas.microsoft.com/office/drawing/2014/main" id="{F2874AFC-74CB-0BE3-BE94-780E6A5A13BB}"/>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grpSp>
        <p:nvGrpSpPr>
          <p:cNvPr id="10" name="Group 9">
            <a:extLst>
              <a:ext uri="{FF2B5EF4-FFF2-40B4-BE49-F238E27FC236}">
                <a16:creationId xmlns:a16="http://schemas.microsoft.com/office/drawing/2014/main" id="{7F716648-72D7-19EE-F0D1-88CEC08CBD0B}"/>
              </a:ext>
              <a:ext uri="{C183D7F6-B498-43B3-948B-1728B52AA6E4}">
                <adec:decorative xmlns:adec="http://schemas.microsoft.com/office/drawing/2017/decorative" val="1"/>
              </a:ext>
            </a:extLst>
          </p:cNvPr>
          <p:cNvGrpSpPr/>
          <p:nvPr userDrawn="1"/>
        </p:nvGrpSpPr>
        <p:grpSpPr bwMode="gray">
          <a:xfrm>
            <a:off x="-1896888" y="0"/>
            <a:ext cx="1715078" cy="3744416"/>
            <a:chOff x="-1824880" y="2708920"/>
            <a:chExt cx="1715078" cy="3744416"/>
          </a:xfrm>
        </p:grpSpPr>
        <p:sp>
          <p:nvSpPr>
            <p:cNvPr id="14" name="TextBox 13">
              <a:extLst>
                <a:ext uri="{FF2B5EF4-FFF2-40B4-BE49-F238E27FC236}">
                  <a16:creationId xmlns:a16="http://schemas.microsoft.com/office/drawing/2014/main" id="{39292310-B8F7-FC12-65D8-0063132D7C5F}"/>
                </a:ext>
              </a:extLst>
            </p:cNvPr>
            <p:cNvSpPr txBox="1"/>
            <p:nvPr userDrawn="1"/>
          </p:nvSpPr>
          <p:spPr bwMode="gray">
            <a:xfrm>
              <a:off x="-1824880" y="2708920"/>
              <a:ext cx="1715078" cy="3744416"/>
            </a:xfrm>
            <a:prstGeom prst="rect">
              <a:avLst/>
            </a:prstGeom>
            <a:solidFill>
              <a:schemeClr val="bg1"/>
            </a:solidFill>
          </p:spPr>
          <p:txBody>
            <a:bodyPr wrap="square" lIns="108000" tIns="108000" rIns="108000" bIns="108000">
              <a:noAutofit/>
            </a:bodyPr>
            <a:lstStyle/>
            <a:p>
              <a:pPr>
                <a:lnSpc>
                  <a:spcPct val="120000"/>
                </a:lnSpc>
                <a:spcAft>
                  <a:spcPts val="600"/>
                </a:spcAft>
              </a:pPr>
              <a:r>
                <a:rPr lang="en-US" sz="1100" b="1">
                  <a:solidFill>
                    <a:schemeClr val="tx1"/>
                  </a:solidFill>
                  <a:effectLst/>
                  <a:latin typeface="+mj-lt"/>
                </a:rPr>
                <a:t>To insert a picture:</a:t>
              </a:r>
            </a:p>
            <a:p>
              <a:pPr marL="144000" indent="-144000">
                <a:lnSpc>
                  <a:spcPct val="120000"/>
                </a:lnSpc>
                <a:spcAft>
                  <a:spcPts val="600"/>
                </a:spcAft>
                <a:buFont typeface="+mj-lt"/>
                <a:buAutoNum type="arabicPeriod"/>
              </a:pPr>
              <a:r>
                <a:rPr lang="en-US" sz="900">
                  <a:solidFill>
                    <a:schemeClr val="tx1"/>
                  </a:solidFill>
                  <a:effectLst/>
                  <a:latin typeface="+mn-lt"/>
                </a:rPr>
                <a:t>Click on the placeholder for pictures</a:t>
              </a:r>
            </a:p>
            <a:p>
              <a:pPr marL="144000" indent="-144000">
                <a:lnSpc>
                  <a:spcPct val="120000"/>
                </a:lnSpc>
                <a:spcAft>
                  <a:spcPts val="600"/>
                </a:spcAft>
                <a:buFont typeface="+mj-lt"/>
                <a:buAutoNum type="arabicPeriod"/>
              </a:pPr>
              <a:r>
                <a:rPr lang="en-US" sz="900">
                  <a:solidFill>
                    <a:schemeClr val="tx1"/>
                  </a:solidFill>
                  <a:effectLst/>
                  <a:latin typeface="+mn-lt"/>
                </a:rPr>
                <a:t>Open the menu “Insert”</a:t>
              </a:r>
            </a:p>
            <a:p>
              <a:pPr marL="144000" indent="-144000">
                <a:lnSpc>
                  <a:spcPct val="120000"/>
                </a:lnSpc>
                <a:spcAft>
                  <a:spcPts val="600"/>
                </a:spcAft>
                <a:buFont typeface="+mj-lt"/>
                <a:buAutoNum type="arabicPeriod"/>
              </a:pPr>
              <a:r>
                <a:rPr lang="en-US" sz="900">
                  <a:solidFill>
                    <a:schemeClr val="tx1"/>
                  </a:solidFill>
                  <a:effectLst/>
                  <a:latin typeface="+mn-lt"/>
                </a:rPr>
                <a:t>Choose “Pictures” and then the corresponding source where the image is located</a:t>
              </a:r>
              <a:endParaRPr lang="en-US" sz="900">
                <a:solidFill>
                  <a:schemeClr val="tx1"/>
                </a:solidFill>
                <a:latin typeface="+mn-lt"/>
              </a:endParaRPr>
            </a:p>
          </p:txBody>
        </p:sp>
        <p:pic>
          <p:nvPicPr>
            <p:cNvPr id="15" name="Picture 14">
              <a:extLst>
                <a:ext uri="{FF2B5EF4-FFF2-40B4-BE49-F238E27FC236}">
                  <a16:creationId xmlns:a16="http://schemas.microsoft.com/office/drawing/2014/main" id="{35B9F273-16B6-E1DC-FCB9-01E9449EED9E}"/>
                </a:ext>
              </a:extLst>
            </p:cNvPr>
            <p:cNvPicPr>
              <a:picLocks noChangeAspect="1"/>
            </p:cNvPicPr>
            <p:nvPr userDrawn="1"/>
          </p:nvPicPr>
          <p:blipFill rotWithShape="1">
            <a:blip r:embed="rId4"/>
            <a:srcRect l="8843" r="2395" b="2546"/>
            <a:stretch/>
          </p:blipFill>
          <p:spPr bwMode="gray">
            <a:xfrm>
              <a:off x="-1589806" y="4475212"/>
              <a:ext cx="745332" cy="1122804"/>
            </a:xfrm>
            <a:prstGeom prst="roundRect">
              <a:avLst>
                <a:gd name="adj" fmla="val 3514"/>
              </a:avLst>
            </a:prstGeom>
          </p:spPr>
        </p:pic>
        <p:sp>
          <p:nvSpPr>
            <p:cNvPr id="16" name="TextBox 15">
              <a:extLst>
                <a:ext uri="{FF2B5EF4-FFF2-40B4-BE49-F238E27FC236}">
                  <a16:creationId xmlns:a16="http://schemas.microsoft.com/office/drawing/2014/main" id="{3CC7B68A-834C-1601-B673-ABE093226632}"/>
                </a:ext>
              </a:extLst>
            </p:cNvPr>
            <p:cNvSpPr txBox="1"/>
            <p:nvPr userDrawn="1"/>
          </p:nvSpPr>
          <p:spPr bwMode="gray">
            <a:xfrm>
              <a:off x="-1824880" y="5589240"/>
              <a:ext cx="1715078" cy="864096"/>
            </a:xfrm>
            <a:prstGeom prst="rect">
              <a:avLst/>
            </a:prstGeom>
            <a:noFill/>
          </p:spPr>
          <p:txBody>
            <a:bodyPr wrap="square" lIns="108000" tIns="108000" rIns="108000" bIns="108000">
              <a:noAutofit/>
            </a:bodyPr>
            <a:lstStyle/>
            <a:p>
              <a:pPr marL="144000" indent="-144000">
                <a:spcAft>
                  <a:spcPts val="600"/>
                </a:spcAft>
                <a:buFont typeface="+mj-lt"/>
                <a:buAutoNum type="arabicPeriod" startAt="4"/>
              </a:pPr>
              <a:r>
                <a:rPr lang="en-US" sz="900">
                  <a:solidFill>
                    <a:schemeClr val="tx1"/>
                  </a:solidFill>
                  <a:effectLst/>
                  <a:latin typeface="+mn-lt"/>
                </a:rPr>
                <a:t>Now the image has </a:t>
              </a:r>
              <a:br>
                <a:rPr lang="en-US" sz="900">
                  <a:solidFill>
                    <a:schemeClr val="tx1"/>
                  </a:solidFill>
                  <a:effectLst/>
                  <a:latin typeface="+mn-lt"/>
                </a:rPr>
              </a:br>
              <a:r>
                <a:rPr lang="en-US" sz="900">
                  <a:solidFill>
                    <a:schemeClr val="tx1"/>
                  </a:solidFill>
                  <a:effectLst/>
                  <a:latin typeface="+mn-lt"/>
                </a:rPr>
                <a:t>been loaded into the </a:t>
              </a:r>
              <a:br>
                <a:rPr lang="en-US" sz="900">
                  <a:solidFill>
                    <a:schemeClr val="tx1"/>
                  </a:solidFill>
                  <a:effectLst/>
                  <a:latin typeface="+mn-lt"/>
                </a:rPr>
              </a:br>
              <a:r>
                <a:rPr lang="en-US" sz="900">
                  <a:solidFill>
                    <a:schemeClr val="tx1"/>
                  </a:solidFill>
                  <a:effectLst/>
                  <a:latin typeface="+mn-lt"/>
                </a:rPr>
                <a:t>placeholder.</a:t>
              </a:r>
              <a:endParaRPr lang="en-US" sz="900">
                <a:solidFill>
                  <a:schemeClr val="tx1"/>
                </a:solidFill>
                <a:latin typeface="+mn-lt"/>
              </a:endParaRPr>
            </a:p>
          </p:txBody>
        </p:sp>
      </p:grpSp>
    </p:spTree>
    <p:extLst>
      <p:ext uri="{BB962C8B-B14F-4D97-AF65-F5344CB8AC3E}">
        <p14:creationId xmlns:p14="http://schemas.microsoft.com/office/powerpoint/2010/main" val="64177754"/>
      </p:ext>
    </p:extLst>
  </p:cSld>
  <p:clrMapOvr>
    <a:masterClrMapping/>
  </p:clrMapOvr>
  <p:extLst>
    <p:ext uri="{DCECCB84-F9BA-43D5-87BE-67443E8EF086}">
      <p15:sldGuideLst xmlns:p15="http://schemas.microsoft.com/office/powerpoint/2012/main">
        <p15:guide id="1" pos="3931">
          <p15:clr>
            <a:srgbClr val="FBAE40"/>
          </p15:clr>
        </p15:guide>
        <p15:guide id="2" orient="horz" pos="2137">
          <p15:clr>
            <a:srgbClr val="FBAE40"/>
          </p15:clr>
        </p15:guide>
        <p15:guide id="3" orient="horz" pos="1434">
          <p15:clr>
            <a:srgbClr val="FBAE40"/>
          </p15:clr>
        </p15:guide>
        <p15:guide id="4" pos="3749">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7" name="Fußzeilenplatzhalter 6">
            <a:extLst>
              <a:ext uri="{FF2B5EF4-FFF2-40B4-BE49-F238E27FC236}">
                <a16:creationId xmlns:a16="http://schemas.microsoft.com/office/drawing/2014/main" id="{65A0CC2C-1A22-ACCD-F954-31305506A0DB}"/>
              </a:ext>
            </a:extLst>
          </p:cNvPr>
          <p:cNvSpPr>
            <a:spLocks noGrp="1"/>
          </p:cNvSpPr>
          <p:nvPr>
            <p:ph type="ftr" sz="quarter" idx="10"/>
          </p:nvPr>
        </p:nvSpPr>
        <p:spPr bwMode="gray"/>
        <p:txBody>
          <a:bodyPr/>
          <a:lstStyle>
            <a:lvl1pPr>
              <a:defRPr baseline="0">
                <a:ea typeface="Meiryo UI" panose="020B0604030504040204" pitchFamily="50" charset="-128"/>
              </a:defRPr>
            </a:lvl1pPr>
          </a:lstStyle>
          <a:p>
            <a:r>
              <a:rPr lang="en-US"/>
              <a:t>Presentation title    |    ONLY FOR INTERNAL USE</a:t>
            </a:r>
          </a:p>
        </p:txBody>
      </p:sp>
      <p:sp>
        <p:nvSpPr>
          <p:cNvPr id="8" name="Foliennummernplatzhalter 7">
            <a:extLst>
              <a:ext uri="{FF2B5EF4-FFF2-40B4-BE49-F238E27FC236}">
                <a16:creationId xmlns:a16="http://schemas.microsoft.com/office/drawing/2014/main" id="{E7CA049A-FBC2-2652-22F7-C91C418B0F2E}"/>
              </a:ext>
            </a:extLst>
          </p:cNvPr>
          <p:cNvSpPr>
            <a:spLocks noGrp="1"/>
          </p:cNvSpPr>
          <p:nvPr>
            <p:ph type="sldNum" sz="quarter" idx="11"/>
          </p:nvPr>
        </p:nvSpPr>
        <p:spPr bwMode="gray"/>
        <p:txBody>
          <a:bodyPr/>
          <a:lstStyle>
            <a:lvl1pPr>
              <a:defRPr baseline="0">
                <a:ea typeface="Meiryo UI" panose="020B0604030504040204" pitchFamily="50" charset="-128"/>
              </a:defRPr>
            </a:lvl1pPr>
          </a:lstStyle>
          <a:p>
            <a:fld id="{8FF9B0DE-3FEB-4AA0-B465-B80EF7C1333D}" type="slidenum">
              <a:rPr lang="en-US" smtClean="0"/>
              <a:pPr/>
              <a:t>‹#›</a:t>
            </a:fld>
            <a:endParaRPr lang="en-US"/>
          </a:p>
        </p:txBody>
      </p:sp>
      <p:sp>
        <p:nvSpPr>
          <p:cNvPr id="2" name="Rechteck 1">
            <a:extLst>
              <a:ext uri="{FF2B5EF4-FFF2-40B4-BE49-F238E27FC236}">
                <a16:creationId xmlns:a16="http://schemas.microsoft.com/office/drawing/2014/main" id="{3341D3C2-8E8C-C888-7E53-E3465CB0DDEB}"/>
              </a:ext>
            </a:extLst>
          </p:cNvPr>
          <p:cNvSpPr/>
          <p:nvPr userDrawn="1"/>
        </p:nvSpPr>
        <p:spPr bwMode="gray">
          <a:xfrm>
            <a:off x="479425" y="476250"/>
            <a:ext cx="11233150" cy="72000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r>
              <a:rPr lang="en-US" sz="2500" b="1" baseline="0">
                <a:solidFill>
                  <a:schemeClr val="bg2"/>
                </a:solidFill>
                <a:latin typeface="+mj-lt"/>
                <a:ea typeface="Meiryo UI" panose="020B0604030504040204" pitchFamily="50" charset="-128"/>
              </a:rPr>
              <a:t>Disclaimer</a:t>
            </a:r>
          </a:p>
        </p:txBody>
      </p:sp>
      <p:sp>
        <p:nvSpPr>
          <p:cNvPr id="6" name="Inhaltsplatzhalter 18">
            <a:extLst>
              <a:ext uri="{FF2B5EF4-FFF2-40B4-BE49-F238E27FC236}">
                <a16:creationId xmlns:a16="http://schemas.microsoft.com/office/drawing/2014/main" id="{DDE0E452-5F2C-BB59-8DE7-874CECE76ABE}"/>
              </a:ext>
            </a:extLst>
          </p:cNvPr>
          <p:cNvSpPr txBox="1">
            <a:spLocks/>
          </p:cNvSpPr>
          <p:nvPr userDrawn="1"/>
        </p:nvSpPr>
        <p:spPr bwMode="gray">
          <a:xfrm>
            <a:off x="479425" y="1916832"/>
            <a:ext cx="6120631" cy="3456384"/>
          </a:xfrm>
          <a:prstGeom prst="rect">
            <a:avLst/>
          </a:prstGeom>
        </p:spPr>
        <p:txBody>
          <a:bodyPr vert="horz" lIns="0" tIns="0" rIns="0" bIns="0" numCol="1" spcCol="288000" rtlCol="0">
            <a:noAutofit/>
          </a:bodyPr>
          <a:lstStyle>
            <a:lvl1pPr marL="216000" indent="-216000" algn="l" defTabSz="914400" rtl="0" eaLnBrk="1" latinLnBrk="0" hangingPunct="1">
              <a:lnSpc>
                <a:spcPct val="110000"/>
              </a:lnSpc>
              <a:spcBef>
                <a:spcPts val="0"/>
              </a:spcBef>
              <a:spcAft>
                <a:spcPts val="600"/>
              </a:spcAft>
              <a:buFont typeface="Arial" panose="020B0604020202020204" pitchFamily="34" charset="0"/>
              <a:buChar char="•"/>
              <a:defRPr sz="1600" b="0" kern="1200">
                <a:solidFill>
                  <a:schemeClr val="tx1"/>
                </a:solidFill>
                <a:latin typeface="+mn-lt"/>
                <a:ea typeface="+mn-ea"/>
                <a:cs typeface="+mn-cs"/>
              </a:defRPr>
            </a:lvl1pPr>
            <a:lvl2pPr marL="43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576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79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144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88000" indent="-142875"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6pPr>
            <a:lvl7pPr marL="432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7pPr>
            <a:lvl8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8pPr>
            <a:lvl9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9pPr>
          </a:lstStyle>
          <a:p>
            <a:pPr marL="0" indent="0" algn="l">
              <a:spcAft>
                <a:spcPts val="1200"/>
              </a:spcAft>
              <a:buFont typeface="Arial" panose="020B0604020202020204" pitchFamily="34" charset="0"/>
              <a:buNone/>
            </a:pPr>
            <a:r>
              <a:rPr lang="en-US" sz="1400" baseline="0">
                <a:ea typeface="Meiryo UI" panose="020B0604030504040204" pitchFamily="50" charset="-128"/>
              </a:rPr>
              <a:t>This presentation and its contents are property of Boehringer Ingelheim and are, inter alia, protected by copyright law. Complete or partial passing on to third parties as well as copying, reproduction, publication or any other use by third parties is not permitted.</a:t>
            </a:r>
          </a:p>
        </p:txBody>
      </p:sp>
      <p:sp>
        <p:nvSpPr>
          <p:cNvPr id="10" name="Inhaltsplatzhalter 18">
            <a:extLst>
              <a:ext uri="{FF2B5EF4-FFF2-40B4-BE49-F238E27FC236}">
                <a16:creationId xmlns:a16="http://schemas.microsoft.com/office/drawing/2014/main" id="{7FF0A3E9-BBDF-2079-1E3B-71A2C0AF8B14}"/>
              </a:ext>
            </a:extLst>
          </p:cNvPr>
          <p:cNvSpPr txBox="1">
            <a:spLocks/>
          </p:cNvSpPr>
          <p:nvPr userDrawn="1"/>
        </p:nvSpPr>
        <p:spPr bwMode="gray">
          <a:xfrm>
            <a:off x="475503" y="5697252"/>
            <a:ext cx="8892000" cy="252698"/>
          </a:xfrm>
          <a:prstGeom prst="rect">
            <a:avLst/>
          </a:prstGeom>
        </p:spPr>
        <p:txBody>
          <a:bodyPr vert="horz" lIns="0" tIns="0" rIns="0" bIns="0" rtlCol="0">
            <a:noAutofit/>
          </a:bodyPr>
          <a:lstStyle>
            <a:lvl1pPr marL="216000" indent="-216000" algn="l" defTabSz="914400" rtl="0" eaLnBrk="1" latinLnBrk="0" hangingPunct="1">
              <a:lnSpc>
                <a:spcPct val="110000"/>
              </a:lnSpc>
              <a:spcBef>
                <a:spcPts val="0"/>
              </a:spcBef>
              <a:spcAft>
                <a:spcPts val="600"/>
              </a:spcAft>
              <a:buFont typeface="Arial" panose="020B0604020202020204" pitchFamily="34" charset="0"/>
              <a:buChar char="•"/>
              <a:defRPr sz="1600" b="0" kern="1200">
                <a:solidFill>
                  <a:schemeClr val="tx1"/>
                </a:solidFill>
                <a:latin typeface="+mn-lt"/>
                <a:ea typeface="+mn-ea"/>
                <a:cs typeface="+mn-cs"/>
              </a:defRPr>
            </a:lvl1pPr>
            <a:lvl2pPr marL="43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576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79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144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88000" indent="-142875"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6pPr>
            <a:lvl7pPr marL="432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7pPr>
            <a:lvl8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8pPr>
            <a:lvl9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9pPr>
          </a:lstStyle>
          <a:p>
            <a:pPr marL="0" indent="0">
              <a:buFont typeface="Arial" panose="020B0604020202020204" pitchFamily="34" charset="0"/>
              <a:buNone/>
            </a:pPr>
            <a:r>
              <a:rPr lang="en-US" sz="1400" baseline="0">
                <a:ea typeface="Meiryo UI" panose="020B0604030504040204" pitchFamily="50" charset="-128"/>
              </a:rPr>
              <a:t> </a:t>
            </a:r>
          </a:p>
        </p:txBody>
      </p:sp>
      <p:sp>
        <p:nvSpPr>
          <p:cNvPr id="11" name="Inhaltsplatzhalter 18">
            <a:extLst>
              <a:ext uri="{FF2B5EF4-FFF2-40B4-BE49-F238E27FC236}">
                <a16:creationId xmlns:a16="http://schemas.microsoft.com/office/drawing/2014/main" id="{74AA0B8D-5EC8-118E-FABE-831281106603}"/>
              </a:ext>
            </a:extLst>
          </p:cNvPr>
          <p:cNvSpPr txBox="1">
            <a:spLocks/>
          </p:cNvSpPr>
          <p:nvPr userDrawn="1"/>
        </p:nvSpPr>
        <p:spPr bwMode="gray">
          <a:xfrm>
            <a:off x="475503" y="1412875"/>
            <a:ext cx="5436555" cy="180020"/>
          </a:xfrm>
          <a:prstGeom prst="rect">
            <a:avLst/>
          </a:prstGeom>
        </p:spPr>
        <p:txBody>
          <a:bodyPr vert="horz" lIns="0" tIns="0" rIns="0" bIns="0" rtlCol="0" anchor="b" anchorCtr="0">
            <a:noAutofit/>
          </a:bodyPr>
          <a:lstStyle>
            <a:lvl1pPr marL="216000" indent="-216000" algn="l" defTabSz="914400" rtl="0" eaLnBrk="1" latinLnBrk="0" hangingPunct="1">
              <a:lnSpc>
                <a:spcPct val="110000"/>
              </a:lnSpc>
              <a:spcBef>
                <a:spcPts val="0"/>
              </a:spcBef>
              <a:spcAft>
                <a:spcPts val="600"/>
              </a:spcAft>
              <a:buFont typeface="Arial" panose="020B0604020202020204" pitchFamily="34" charset="0"/>
              <a:buChar char="•"/>
              <a:defRPr sz="1600" b="0" kern="1200">
                <a:solidFill>
                  <a:schemeClr val="tx1"/>
                </a:solidFill>
                <a:latin typeface="+mn-lt"/>
                <a:ea typeface="+mn-ea"/>
                <a:cs typeface="+mn-cs"/>
              </a:defRPr>
            </a:lvl1pPr>
            <a:lvl2pPr marL="43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576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792000" indent="-216000" algn="l" defTabSz="914400" rtl="0" eaLnBrk="1" latinLnBrk="0" hangingPunct="1">
              <a:lnSpc>
                <a:spcPct val="11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144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88000" indent="-142875"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6pPr>
            <a:lvl7pPr marL="432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7pPr>
            <a:lvl8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8pPr>
            <a:lvl9pPr marL="576000" indent="-144000" algn="l" defTabSz="914400" rtl="0" eaLnBrk="1" latinLnBrk="0" hangingPunct="1">
              <a:lnSpc>
                <a:spcPct val="11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9pPr>
          </a:lstStyle>
          <a:p>
            <a:pPr marL="0" indent="0" algn="l">
              <a:buFont typeface="Arial" panose="020B0604020202020204" pitchFamily="34" charset="0"/>
              <a:buNone/>
            </a:pPr>
            <a:r>
              <a:rPr lang="en-US" sz="900" baseline="0">
                <a:ea typeface="Meiryo UI" panose="020B0604030504040204" pitchFamily="50" charset="-128"/>
              </a:rPr>
              <a:t>© </a:t>
            </a:r>
            <a:fld id="{2F99CDBD-C73A-474F-91D2-EC8081FF32A1}" type="datetimeyyyy">
              <a:rPr lang="en-US" sz="900" baseline="0" smtClean="0">
                <a:ea typeface="Meiryo UI" panose="020B0604030504040204" pitchFamily="50" charset="-128"/>
              </a:rPr>
              <a:t>2024</a:t>
            </a:fld>
            <a:r>
              <a:rPr lang="en-US" sz="900" baseline="0">
                <a:ea typeface="Meiryo UI" panose="020B0604030504040204" pitchFamily="50" charset="-128"/>
              </a:rPr>
              <a:t> Boehringer Ingelheim International GmbH. All rights reserved.</a:t>
            </a:r>
          </a:p>
        </p:txBody>
      </p:sp>
    </p:spTree>
    <p:extLst>
      <p:ext uri="{BB962C8B-B14F-4D97-AF65-F5344CB8AC3E}">
        <p14:creationId xmlns:p14="http://schemas.microsoft.com/office/powerpoint/2010/main" val="1869358857"/>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alternative">
    <p:bg bwMode="blackWhite">
      <p:bgPr>
        <a:solidFill>
          <a:schemeClr val="bg2"/>
        </a:solidFill>
        <a:effectLst/>
      </p:bgPr>
    </p:bg>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21F75BC8-F612-2B70-B801-672E4369F889}"/>
              </a:ext>
            </a:extLst>
          </p:cNvPr>
          <p:cNvSpPr>
            <a:spLocks noGrp="1"/>
          </p:cNvSpPr>
          <p:nvPr>
            <p:ph type="title" hasCustomPrompt="1"/>
          </p:nvPr>
        </p:nvSpPr>
        <p:spPr bwMode="gray"/>
        <p:txBody>
          <a:bodyPr/>
          <a:lstStyle>
            <a:lvl1pPr>
              <a:defRPr>
                <a:solidFill>
                  <a:schemeClr val="tx2"/>
                </a:solidFill>
              </a:defRPr>
            </a:lvl1pPr>
          </a:lstStyle>
          <a:p>
            <a:r>
              <a:rPr lang="en-US"/>
              <a:t>Add agenda title</a:t>
            </a:r>
          </a:p>
        </p:txBody>
      </p:sp>
      <p:sp>
        <p:nvSpPr>
          <p:cNvPr id="6" name="Fußzeilenplatzhalter 5">
            <a:extLst>
              <a:ext uri="{FF2B5EF4-FFF2-40B4-BE49-F238E27FC236}">
                <a16:creationId xmlns:a16="http://schemas.microsoft.com/office/drawing/2014/main" id="{BA817014-5BFC-469F-98F9-387F1D269363}"/>
              </a:ext>
            </a:extLst>
          </p:cNvPr>
          <p:cNvSpPr>
            <a:spLocks noGrp="1"/>
          </p:cNvSpPr>
          <p:nvPr>
            <p:ph type="ftr" sz="quarter" idx="16"/>
          </p:nvPr>
        </p:nvSpPr>
        <p:spPr bwMode="gray"/>
        <p:txBody>
          <a:bodyPr/>
          <a:lstStyle>
            <a:lvl1pPr>
              <a:defRPr>
                <a:solidFill>
                  <a:schemeClr val="bg1"/>
                </a:solidFill>
              </a:defRPr>
            </a:lvl1pPr>
          </a:lstStyle>
          <a:p>
            <a:r>
              <a:rPr lang="en-US"/>
              <a:t>Presentation title    |    ONLY FOR INTERNAL USE</a:t>
            </a:r>
          </a:p>
        </p:txBody>
      </p:sp>
      <p:sp>
        <p:nvSpPr>
          <p:cNvPr id="7" name="Foliennummernplatzhalter 6">
            <a:extLst>
              <a:ext uri="{FF2B5EF4-FFF2-40B4-BE49-F238E27FC236}">
                <a16:creationId xmlns:a16="http://schemas.microsoft.com/office/drawing/2014/main" id="{BF4CBD4C-0F49-F57C-9B27-DEC864627EEC}"/>
              </a:ext>
            </a:extLst>
          </p:cNvPr>
          <p:cNvSpPr>
            <a:spLocks noGrp="1"/>
          </p:cNvSpPr>
          <p:nvPr>
            <p:ph type="sldNum" sz="quarter" idx="17"/>
          </p:nvPr>
        </p:nvSpPr>
        <p:spPr bwMode="gray"/>
        <p:txBody>
          <a:bodyPr/>
          <a:lstStyle>
            <a:lvl1pPr>
              <a:defRPr>
                <a:solidFill>
                  <a:schemeClr val="bg1"/>
                </a:solidFill>
              </a:defRPr>
            </a:lvl1pPr>
          </a:lstStyle>
          <a:p>
            <a:fld id="{8FF9B0DE-3FEB-4AA0-B465-B80EF7C1333D}" type="slidenum">
              <a:rPr lang="en-US" smtClean="0"/>
              <a:pPr/>
              <a:t>‹#›</a:t>
            </a:fld>
            <a:endParaRPr lang="en-US"/>
          </a:p>
        </p:txBody>
      </p:sp>
      <p:sp>
        <p:nvSpPr>
          <p:cNvPr id="15" name="Textplatzhalter 8">
            <a:extLst>
              <a:ext uri="{FF2B5EF4-FFF2-40B4-BE49-F238E27FC236}">
                <a16:creationId xmlns:a16="http://schemas.microsoft.com/office/drawing/2014/main" id="{4C4A6E80-CB53-4D72-1B7B-3500815C4B7B}"/>
              </a:ext>
            </a:extLst>
          </p:cNvPr>
          <p:cNvSpPr>
            <a:spLocks noGrp="1"/>
          </p:cNvSpPr>
          <p:nvPr>
            <p:ph type="body" sz="quarter" idx="48" hasCustomPrompt="1"/>
          </p:nvPr>
        </p:nvSpPr>
        <p:spPr bwMode="white">
          <a:xfrm>
            <a:off x="479480" y="1412776"/>
            <a:ext cx="792000" cy="540000"/>
          </a:xfrm>
          <a:solidFill>
            <a:schemeClr val="bg2"/>
          </a:solidFill>
          <a:effectLst/>
        </p:spPr>
        <p:txBody>
          <a:bodyPr wrap="none" rIns="0" bIns="72000" anchor="ctr" anchorCtr="0"/>
          <a:lstStyle>
            <a:lvl1pPr marL="0" indent="0" algn="l">
              <a:buFontTx/>
              <a:buNone/>
              <a:defRPr sz="4400" b="1">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9" name="Textplatzhalter 8">
            <a:extLst>
              <a:ext uri="{FF2B5EF4-FFF2-40B4-BE49-F238E27FC236}">
                <a16:creationId xmlns:a16="http://schemas.microsoft.com/office/drawing/2014/main" id="{7E03331E-BAE6-FE9A-0655-4888C3038D4F}"/>
              </a:ext>
            </a:extLst>
          </p:cNvPr>
          <p:cNvSpPr>
            <a:spLocks noGrp="1"/>
          </p:cNvSpPr>
          <p:nvPr>
            <p:ph type="body" sz="quarter" idx="18" hasCustomPrompt="1"/>
          </p:nvPr>
        </p:nvSpPr>
        <p:spPr bwMode="gray">
          <a:xfrm>
            <a:off x="1485714" y="1412776"/>
            <a:ext cx="4464000" cy="864000"/>
          </a:xfrm>
        </p:spPr>
        <p:txBody>
          <a:bodyPr/>
          <a:lstStyle>
            <a:lvl1pPr marL="0" indent="0">
              <a:spcAft>
                <a:spcPts val="0"/>
              </a:spcAft>
              <a:buFontTx/>
              <a:buNone/>
              <a:defRPr sz="1600" b="1">
                <a:solidFill>
                  <a:schemeClr val="bg1"/>
                </a:solidFill>
              </a:defRPr>
            </a:lvl1pPr>
            <a:lvl2pPr marL="0" indent="0">
              <a:spcAft>
                <a:spcPts val="0"/>
              </a:spcAft>
              <a:buFontTx/>
              <a:buNone/>
              <a:defRPr sz="160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26" name="Textplatzhalter 8">
            <a:extLst>
              <a:ext uri="{FF2B5EF4-FFF2-40B4-BE49-F238E27FC236}">
                <a16:creationId xmlns:a16="http://schemas.microsoft.com/office/drawing/2014/main" id="{54A84130-BB18-0BA4-1EE9-823C0DB98D2B}"/>
              </a:ext>
            </a:extLst>
          </p:cNvPr>
          <p:cNvSpPr>
            <a:spLocks noGrp="1"/>
          </p:cNvSpPr>
          <p:nvPr>
            <p:ph type="body" sz="quarter" idx="30" hasCustomPrompt="1"/>
          </p:nvPr>
        </p:nvSpPr>
        <p:spPr bwMode="white">
          <a:xfrm>
            <a:off x="479480" y="2529950"/>
            <a:ext cx="792000" cy="540000"/>
          </a:xfrm>
          <a:solidFill>
            <a:schemeClr val="bg2"/>
          </a:solidFill>
          <a:effectLst/>
        </p:spPr>
        <p:txBody>
          <a:bodyPr wrap="none" rIns="0" bIns="72000" anchor="ctr" anchorCtr="0"/>
          <a:lstStyle>
            <a:lvl1pPr marL="0" indent="0" algn="l">
              <a:buFontTx/>
              <a:buNone/>
              <a:defRPr sz="4400" b="1">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27" name="Textplatzhalter 8">
            <a:extLst>
              <a:ext uri="{FF2B5EF4-FFF2-40B4-BE49-F238E27FC236}">
                <a16:creationId xmlns:a16="http://schemas.microsoft.com/office/drawing/2014/main" id="{208F9C79-09A7-4EEA-9FFB-C9B3089CC82C}"/>
              </a:ext>
            </a:extLst>
          </p:cNvPr>
          <p:cNvSpPr>
            <a:spLocks noGrp="1"/>
          </p:cNvSpPr>
          <p:nvPr>
            <p:ph type="body" sz="quarter" idx="31" hasCustomPrompt="1"/>
          </p:nvPr>
        </p:nvSpPr>
        <p:spPr bwMode="white">
          <a:xfrm>
            <a:off x="479376" y="3646074"/>
            <a:ext cx="792000" cy="540000"/>
          </a:xfrm>
          <a:solidFill>
            <a:schemeClr val="bg2"/>
          </a:solidFill>
          <a:effectLst/>
        </p:spPr>
        <p:txBody>
          <a:bodyPr wrap="none" rIns="0" bIns="72000" anchor="ctr" anchorCtr="0"/>
          <a:lstStyle>
            <a:lvl1pPr marL="0" indent="0" algn="l">
              <a:buFontTx/>
              <a:buNone/>
              <a:defRPr sz="4400" b="1">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28" name="Textplatzhalter 8">
            <a:extLst>
              <a:ext uri="{FF2B5EF4-FFF2-40B4-BE49-F238E27FC236}">
                <a16:creationId xmlns:a16="http://schemas.microsoft.com/office/drawing/2014/main" id="{07B81727-F8CD-3444-26FB-0954D4A41441}"/>
              </a:ext>
            </a:extLst>
          </p:cNvPr>
          <p:cNvSpPr>
            <a:spLocks noGrp="1"/>
          </p:cNvSpPr>
          <p:nvPr>
            <p:ph type="body" sz="quarter" idx="32" hasCustomPrompt="1"/>
          </p:nvPr>
        </p:nvSpPr>
        <p:spPr bwMode="white">
          <a:xfrm>
            <a:off x="479376" y="4762198"/>
            <a:ext cx="792000" cy="540000"/>
          </a:xfrm>
          <a:solidFill>
            <a:schemeClr val="bg2"/>
          </a:solidFill>
          <a:effectLst/>
        </p:spPr>
        <p:txBody>
          <a:bodyPr wrap="none" rIns="0" bIns="72000" anchor="ctr" anchorCtr="0"/>
          <a:lstStyle>
            <a:lvl1pPr marL="0" indent="0" algn="l">
              <a:buFontTx/>
              <a:buNone/>
              <a:defRPr sz="4400" b="1">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30" name="Textplatzhalter 8">
            <a:extLst>
              <a:ext uri="{FF2B5EF4-FFF2-40B4-BE49-F238E27FC236}">
                <a16:creationId xmlns:a16="http://schemas.microsoft.com/office/drawing/2014/main" id="{176E8A7C-F934-3053-3346-B9C0DDCB28B0}"/>
              </a:ext>
            </a:extLst>
          </p:cNvPr>
          <p:cNvSpPr>
            <a:spLocks noGrp="1"/>
          </p:cNvSpPr>
          <p:nvPr>
            <p:ph type="body" sz="quarter" idx="34" hasCustomPrompt="1"/>
          </p:nvPr>
        </p:nvSpPr>
        <p:spPr bwMode="white">
          <a:xfrm>
            <a:off x="6252635" y="1412776"/>
            <a:ext cx="792000" cy="540000"/>
          </a:xfrm>
          <a:solidFill>
            <a:schemeClr val="bg2"/>
          </a:solidFill>
          <a:effectLst/>
        </p:spPr>
        <p:txBody>
          <a:bodyPr wrap="none" rIns="0" bIns="72000" anchor="ctr" anchorCtr="0"/>
          <a:lstStyle>
            <a:lvl1pPr marL="0" indent="0" algn="l">
              <a:buFontTx/>
              <a:buNone/>
              <a:defRPr sz="4400" b="1">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34" name="Textplatzhalter 8">
            <a:extLst>
              <a:ext uri="{FF2B5EF4-FFF2-40B4-BE49-F238E27FC236}">
                <a16:creationId xmlns:a16="http://schemas.microsoft.com/office/drawing/2014/main" id="{6F35D68B-9EA2-1F5E-DBD3-B9F93C1D90B9}"/>
              </a:ext>
            </a:extLst>
          </p:cNvPr>
          <p:cNvSpPr>
            <a:spLocks noGrp="1"/>
          </p:cNvSpPr>
          <p:nvPr>
            <p:ph type="body" sz="quarter" idx="38" hasCustomPrompt="1"/>
          </p:nvPr>
        </p:nvSpPr>
        <p:spPr bwMode="white">
          <a:xfrm>
            <a:off x="6252531" y="2529950"/>
            <a:ext cx="792000" cy="540000"/>
          </a:xfrm>
          <a:solidFill>
            <a:schemeClr val="bg2"/>
          </a:solidFill>
          <a:effectLst/>
        </p:spPr>
        <p:txBody>
          <a:bodyPr wrap="none" rIns="0" bIns="72000" anchor="ctr" anchorCtr="0"/>
          <a:lstStyle>
            <a:lvl1pPr marL="0" indent="0" algn="l">
              <a:buFontTx/>
              <a:buNone/>
              <a:defRPr sz="4400" b="1">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35" name="Textplatzhalter 8">
            <a:extLst>
              <a:ext uri="{FF2B5EF4-FFF2-40B4-BE49-F238E27FC236}">
                <a16:creationId xmlns:a16="http://schemas.microsoft.com/office/drawing/2014/main" id="{C0AE24B1-32EB-BCA7-7B48-261B6399A0A5}"/>
              </a:ext>
            </a:extLst>
          </p:cNvPr>
          <p:cNvSpPr>
            <a:spLocks noGrp="1"/>
          </p:cNvSpPr>
          <p:nvPr>
            <p:ph type="body" sz="quarter" idx="39" hasCustomPrompt="1"/>
          </p:nvPr>
        </p:nvSpPr>
        <p:spPr bwMode="white">
          <a:xfrm>
            <a:off x="6252427" y="3646074"/>
            <a:ext cx="792000" cy="540000"/>
          </a:xfrm>
          <a:solidFill>
            <a:schemeClr val="bg2"/>
          </a:solidFill>
          <a:effectLst/>
        </p:spPr>
        <p:txBody>
          <a:bodyPr wrap="none" rIns="0" bIns="72000" anchor="ctr" anchorCtr="0"/>
          <a:lstStyle>
            <a:lvl1pPr marL="0" indent="0" algn="l">
              <a:buFontTx/>
              <a:buNone/>
              <a:defRPr sz="4400" b="1">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36" name="Textplatzhalter 8">
            <a:extLst>
              <a:ext uri="{FF2B5EF4-FFF2-40B4-BE49-F238E27FC236}">
                <a16:creationId xmlns:a16="http://schemas.microsoft.com/office/drawing/2014/main" id="{A942C4DD-370F-53DC-9980-04DA927CBB92}"/>
              </a:ext>
            </a:extLst>
          </p:cNvPr>
          <p:cNvSpPr>
            <a:spLocks noGrp="1"/>
          </p:cNvSpPr>
          <p:nvPr>
            <p:ph type="body" sz="quarter" idx="40" hasCustomPrompt="1"/>
          </p:nvPr>
        </p:nvSpPr>
        <p:spPr bwMode="white">
          <a:xfrm>
            <a:off x="6252427" y="4762198"/>
            <a:ext cx="792000" cy="540000"/>
          </a:xfrm>
          <a:solidFill>
            <a:schemeClr val="bg2"/>
          </a:solidFill>
          <a:effectLst/>
        </p:spPr>
        <p:txBody>
          <a:bodyPr wrap="none" rIns="0" bIns="72000" anchor="ctr" anchorCtr="0"/>
          <a:lstStyle>
            <a:lvl1pPr marL="0" indent="0" algn="l">
              <a:buFontTx/>
              <a:buNone/>
              <a:defRPr sz="4400" b="1">
                <a:solidFill>
                  <a:schemeClr val="tx2"/>
                </a:solidFill>
                <a:latin typeface="+mj-lt"/>
              </a:defRPr>
            </a:lvl1pPr>
            <a:lvl2pPr marL="0" indent="0">
              <a:buFontTx/>
              <a:buNone/>
              <a:defRPr sz="4400" b="1">
                <a:solidFill>
                  <a:schemeClr val="tx2"/>
                </a:solidFill>
                <a:latin typeface="+mj-lt"/>
              </a:defRPr>
            </a:lvl2pPr>
            <a:lvl3pPr marL="0" indent="0">
              <a:buFontTx/>
              <a:buNone/>
              <a:defRPr sz="4400" b="1">
                <a:solidFill>
                  <a:schemeClr val="tx2"/>
                </a:solidFill>
                <a:latin typeface="+mj-lt"/>
              </a:defRPr>
            </a:lvl3pPr>
            <a:lvl4pPr marL="0" indent="0">
              <a:buFontTx/>
              <a:buNone/>
              <a:defRPr sz="4400" b="1">
                <a:solidFill>
                  <a:schemeClr val="tx2"/>
                </a:solidFill>
                <a:latin typeface="+mj-lt"/>
              </a:defRPr>
            </a:lvl4pPr>
            <a:lvl5pPr marL="0" indent="0">
              <a:buFontTx/>
              <a:buNone/>
              <a:defRPr sz="4400" b="1">
                <a:solidFill>
                  <a:schemeClr val="tx2"/>
                </a:solidFill>
                <a:latin typeface="+mj-lt"/>
              </a:defRPr>
            </a:lvl5pPr>
            <a:lvl6pPr marL="0" indent="0">
              <a:buFontTx/>
              <a:buNone/>
              <a:defRPr sz="4400" b="1">
                <a:solidFill>
                  <a:schemeClr val="tx2"/>
                </a:solidFill>
                <a:latin typeface="+mj-lt"/>
              </a:defRPr>
            </a:lvl6pPr>
            <a:lvl7pPr marL="0" indent="0">
              <a:buFontTx/>
              <a:buNone/>
              <a:defRPr sz="4400" b="1">
                <a:solidFill>
                  <a:schemeClr val="tx2"/>
                </a:solidFill>
                <a:latin typeface="+mj-lt"/>
              </a:defRPr>
            </a:lvl7pPr>
            <a:lvl8pPr marL="0" indent="0">
              <a:buFontTx/>
              <a:buNone/>
              <a:defRPr sz="4400" b="1">
                <a:solidFill>
                  <a:schemeClr val="tx2"/>
                </a:solidFill>
                <a:latin typeface="+mj-lt"/>
              </a:defRPr>
            </a:lvl8pPr>
            <a:lvl9pPr marL="0" indent="0">
              <a:buFontTx/>
              <a:buNone/>
              <a:defRPr sz="4400" b="1">
                <a:solidFill>
                  <a:schemeClr val="tx2"/>
                </a:solidFill>
                <a:latin typeface="+mj-lt"/>
              </a:defRPr>
            </a:lvl9pPr>
          </a:lstStyle>
          <a:p>
            <a:pPr lvl="0"/>
            <a:r>
              <a:rPr lang="en-US"/>
              <a:t>00</a:t>
            </a:r>
          </a:p>
        </p:txBody>
      </p:sp>
      <p:sp>
        <p:nvSpPr>
          <p:cNvPr id="2" name="Textplatzhalter 8">
            <a:extLst>
              <a:ext uri="{FF2B5EF4-FFF2-40B4-BE49-F238E27FC236}">
                <a16:creationId xmlns:a16="http://schemas.microsoft.com/office/drawing/2014/main" id="{FE96CCAE-DEB1-05B2-23F4-80296F42DC33}"/>
              </a:ext>
            </a:extLst>
          </p:cNvPr>
          <p:cNvSpPr>
            <a:spLocks noGrp="1"/>
          </p:cNvSpPr>
          <p:nvPr>
            <p:ph type="body" sz="quarter" idx="41" hasCustomPrompt="1"/>
          </p:nvPr>
        </p:nvSpPr>
        <p:spPr bwMode="gray">
          <a:xfrm>
            <a:off x="1485714" y="2529314"/>
            <a:ext cx="4464000" cy="864000"/>
          </a:xfrm>
        </p:spPr>
        <p:txBody>
          <a:bodyPr/>
          <a:lstStyle>
            <a:lvl1pPr marL="0" indent="0">
              <a:spcAft>
                <a:spcPts val="0"/>
              </a:spcAft>
              <a:buFontTx/>
              <a:buNone/>
              <a:defRPr sz="1600" b="1">
                <a:solidFill>
                  <a:schemeClr val="bg1"/>
                </a:solidFill>
              </a:defRPr>
            </a:lvl1pPr>
            <a:lvl2pPr marL="0" indent="0">
              <a:spcAft>
                <a:spcPts val="0"/>
              </a:spcAft>
              <a:buFontTx/>
              <a:buNone/>
              <a:defRPr sz="160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3" name="Textplatzhalter 8">
            <a:extLst>
              <a:ext uri="{FF2B5EF4-FFF2-40B4-BE49-F238E27FC236}">
                <a16:creationId xmlns:a16="http://schemas.microsoft.com/office/drawing/2014/main" id="{A507323D-32FF-D21E-0B11-BE50DD3C09B2}"/>
              </a:ext>
            </a:extLst>
          </p:cNvPr>
          <p:cNvSpPr>
            <a:spLocks noGrp="1"/>
          </p:cNvSpPr>
          <p:nvPr>
            <p:ph type="body" sz="quarter" idx="42" hasCustomPrompt="1"/>
          </p:nvPr>
        </p:nvSpPr>
        <p:spPr bwMode="gray">
          <a:xfrm>
            <a:off x="1485714" y="3645279"/>
            <a:ext cx="4464000" cy="864000"/>
          </a:xfrm>
        </p:spPr>
        <p:txBody>
          <a:bodyPr/>
          <a:lstStyle>
            <a:lvl1pPr marL="0" indent="0">
              <a:spcAft>
                <a:spcPts val="0"/>
              </a:spcAft>
              <a:buFontTx/>
              <a:buNone/>
              <a:defRPr sz="1600" b="1">
                <a:solidFill>
                  <a:schemeClr val="bg1"/>
                </a:solidFill>
              </a:defRPr>
            </a:lvl1pPr>
            <a:lvl2pPr marL="0" indent="0">
              <a:spcAft>
                <a:spcPts val="0"/>
              </a:spcAft>
              <a:buFontTx/>
              <a:buNone/>
              <a:defRPr sz="160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8" name="Textplatzhalter 8">
            <a:extLst>
              <a:ext uri="{FF2B5EF4-FFF2-40B4-BE49-F238E27FC236}">
                <a16:creationId xmlns:a16="http://schemas.microsoft.com/office/drawing/2014/main" id="{7E31A785-5524-76BF-9060-B6AA5B0F30E7}"/>
              </a:ext>
            </a:extLst>
          </p:cNvPr>
          <p:cNvSpPr>
            <a:spLocks noGrp="1"/>
          </p:cNvSpPr>
          <p:nvPr>
            <p:ph type="body" sz="quarter" idx="43" hasCustomPrompt="1"/>
          </p:nvPr>
        </p:nvSpPr>
        <p:spPr bwMode="gray">
          <a:xfrm>
            <a:off x="1485714" y="4761244"/>
            <a:ext cx="4464000" cy="864000"/>
          </a:xfrm>
        </p:spPr>
        <p:txBody>
          <a:bodyPr/>
          <a:lstStyle>
            <a:lvl1pPr marL="0" indent="0">
              <a:spcAft>
                <a:spcPts val="0"/>
              </a:spcAft>
              <a:buFontTx/>
              <a:buNone/>
              <a:defRPr sz="1600" b="1">
                <a:solidFill>
                  <a:schemeClr val="bg1"/>
                </a:solidFill>
              </a:defRPr>
            </a:lvl1pPr>
            <a:lvl2pPr marL="0" indent="0">
              <a:spcAft>
                <a:spcPts val="0"/>
              </a:spcAft>
              <a:buFontTx/>
              <a:buNone/>
              <a:defRPr sz="160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10" name="Textplatzhalter 8">
            <a:extLst>
              <a:ext uri="{FF2B5EF4-FFF2-40B4-BE49-F238E27FC236}">
                <a16:creationId xmlns:a16="http://schemas.microsoft.com/office/drawing/2014/main" id="{EFEA4E51-2FA4-4753-1997-132CFAA3ED77}"/>
              </a:ext>
            </a:extLst>
          </p:cNvPr>
          <p:cNvSpPr>
            <a:spLocks noGrp="1"/>
          </p:cNvSpPr>
          <p:nvPr>
            <p:ph type="body" sz="quarter" idx="44" hasCustomPrompt="1"/>
          </p:nvPr>
        </p:nvSpPr>
        <p:spPr bwMode="gray">
          <a:xfrm>
            <a:off x="7248624" y="1412776"/>
            <a:ext cx="4464000" cy="864000"/>
          </a:xfrm>
        </p:spPr>
        <p:txBody>
          <a:bodyPr/>
          <a:lstStyle>
            <a:lvl1pPr marL="0" indent="0">
              <a:spcAft>
                <a:spcPts val="0"/>
              </a:spcAft>
              <a:buFontTx/>
              <a:buNone/>
              <a:defRPr sz="1600" b="1">
                <a:solidFill>
                  <a:schemeClr val="bg1"/>
                </a:solidFill>
              </a:defRPr>
            </a:lvl1pPr>
            <a:lvl2pPr marL="0" indent="0">
              <a:spcAft>
                <a:spcPts val="0"/>
              </a:spcAft>
              <a:buFontTx/>
              <a:buNone/>
              <a:defRPr sz="160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12" name="Textplatzhalter 8">
            <a:extLst>
              <a:ext uri="{FF2B5EF4-FFF2-40B4-BE49-F238E27FC236}">
                <a16:creationId xmlns:a16="http://schemas.microsoft.com/office/drawing/2014/main" id="{AB9A186C-679D-438B-04CB-003052B11225}"/>
              </a:ext>
            </a:extLst>
          </p:cNvPr>
          <p:cNvSpPr>
            <a:spLocks noGrp="1"/>
          </p:cNvSpPr>
          <p:nvPr>
            <p:ph type="body" sz="quarter" idx="45" hasCustomPrompt="1"/>
          </p:nvPr>
        </p:nvSpPr>
        <p:spPr bwMode="gray">
          <a:xfrm>
            <a:off x="7248624" y="2529314"/>
            <a:ext cx="4464000" cy="864000"/>
          </a:xfrm>
        </p:spPr>
        <p:txBody>
          <a:bodyPr/>
          <a:lstStyle>
            <a:lvl1pPr marL="0" indent="0">
              <a:spcAft>
                <a:spcPts val="0"/>
              </a:spcAft>
              <a:buFontTx/>
              <a:buNone/>
              <a:defRPr sz="1600" b="1">
                <a:solidFill>
                  <a:schemeClr val="bg1"/>
                </a:solidFill>
              </a:defRPr>
            </a:lvl1pPr>
            <a:lvl2pPr marL="0" indent="0">
              <a:spcAft>
                <a:spcPts val="0"/>
              </a:spcAft>
              <a:buFontTx/>
              <a:buNone/>
              <a:defRPr sz="160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13" name="Textplatzhalter 8">
            <a:extLst>
              <a:ext uri="{FF2B5EF4-FFF2-40B4-BE49-F238E27FC236}">
                <a16:creationId xmlns:a16="http://schemas.microsoft.com/office/drawing/2014/main" id="{5442791C-C3FF-9B10-DCFF-2C95FAD1ACA5}"/>
              </a:ext>
            </a:extLst>
          </p:cNvPr>
          <p:cNvSpPr>
            <a:spLocks noGrp="1"/>
          </p:cNvSpPr>
          <p:nvPr>
            <p:ph type="body" sz="quarter" idx="46" hasCustomPrompt="1"/>
          </p:nvPr>
        </p:nvSpPr>
        <p:spPr bwMode="gray">
          <a:xfrm>
            <a:off x="7248624" y="3645279"/>
            <a:ext cx="4464000" cy="864000"/>
          </a:xfrm>
        </p:spPr>
        <p:txBody>
          <a:bodyPr/>
          <a:lstStyle>
            <a:lvl1pPr marL="0" indent="0">
              <a:spcAft>
                <a:spcPts val="0"/>
              </a:spcAft>
              <a:buFontTx/>
              <a:buNone/>
              <a:defRPr sz="1600" b="1">
                <a:solidFill>
                  <a:schemeClr val="bg1"/>
                </a:solidFill>
              </a:defRPr>
            </a:lvl1pPr>
            <a:lvl2pPr marL="0" indent="0">
              <a:spcAft>
                <a:spcPts val="0"/>
              </a:spcAft>
              <a:buFontTx/>
              <a:buNone/>
              <a:defRPr sz="160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sp>
        <p:nvSpPr>
          <p:cNvPr id="14" name="Textplatzhalter 8">
            <a:extLst>
              <a:ext uri="{FF2B5EF4-FFF2-40B4-BE49-F238E27FC236}">
                <a16:creationId xmlns:a16="http://schemas.microsoft.com/office/drawing/2014/main" id="{0EB776AE-0143-C85F-03FB-98448F3729D0}"/>
              </a:ext>
            </a:extLst>
          </p:cNvPr>
          <p:cNvSpPr>
            <a:spLocks noGrp="1"/>
          </p:cNvSpPr>
          <p:nvPr>
            <p:ph type="body" sz="quarter" idx="47" hasCustomPrompt="1"/>
          </p:nvPr>
        </p:nvSpPr>
        <p:spPr bwMode="gray">
          <a:xfrm>
            <a:off x="7248624" y="4761244"/>
            <a:ext cx="4464000" cy="864000"/>
          </a:xfrm>
        </p:spPr>
        <p:txBody>
          <a:bodyPr/>
          <a:lstStyle>
            <a:lvl1pPr marL="0" indent="0">
              <a:spcAft>
                <a:spcPts val="0"/>
              </a:spcAft>
              <a:buFontTx/>
              <a:buNone/>
              <a:defRPr sz="1600" b="1">
                <a:solidFill>
                  <a:schemeClr val="bg1"/>
                </a:solidFill>
              </a:defRPr>
            </a:lvl1pPr>
            <a:lvl2pPr marL="0" indent="0">
              <a:spcAft>
                <a:spcPts val="0"/>
              </a:spcAft>
              <a:buFontTx/>
              <a:buNone/>
              <a:defRPr sz="1600">
                <a:solidFill>
                  <a:schemeClr val="bg1"/>
                </a:solidFill>
              </a:defRPr>
            </a:lvl2pPr>
            <a:lvl3pPr marL="0" indent="0">
              <a:spcAft>
                <a:spcPts val="0"/>
              </a:spcAft>
              <a:buFontTx/>
              <a:buNone/>
              <a:defRPr sz="1600">
                <a:solidFill>
                  <a:schemeClr val="bg1"/>
                </a:solidFill>
              </a:defRPr>
            </a:lvl3pPr>
            <a:lvl4pPr marL="0" indent="0">
              <a:spcAft>
                <a:spcPts val="0"/>
              </a:spcAft>
              <a:buFontTx/>
              <a:buNone/>
              <a:defRPr sz="1600">
                <a:solidFill>
                  <a:schemeClr val="bg1"/>
                </a:solidFill>
              </a:defRPr>
            </a:lvl4pPr>
            <a:lvl5pPr marL="0" indent="0">
              <a:spcAft>
                <a:spcPts val="0"/>
              </a:spcAft>
              <a:buFontTx/>
              <a:buNone/>
              <a:defRPr sz="1600">
                <a:solidFill>
                  <a:schemeClr val="bg1"/>
                </a:solidFill>
              </a:defRPr>
            </a:lvl5pPr>
            <a:lvl6pPr marL="0" indent="0">
              <a:spcAft>
                <a:spcPts val="0"/>
              </a:spcAft>
              <a:buFontTx/>
              <a:buNone/>
              <a:defRPr sz="1600">
                <a:solidFill>
                  <a:schemeClr val="bg1"/>
                </a:solidFill>
              </a:defRPr>
            </a:lvl6pPr>
            <a:lvl7pPr marL="0" indent="0">
              <a:spcAft>
                <a:spcPts val="0"/>
              </a:spcAft>
              <a:buFontTx/>
              <a:buNone/>
              <a:defRPr sz="1600">
                <a:solidFill>
                  <a:schemeClr val="bg1"/>
                </a:solidFill>
              </a:defRPr>
            </a:lvl7pPr>
            <a:lvl8pPr marL="0" indent="0">
              <a:spcAft>
                <a:spcPts val="0"/>
              </a:spcAft>
              <a:buFontTx/>
              <a:buNone/>
              <a:defRPr sz="1600">
                <a:solidFill>
                  <a:schemeClr val="bg1"/>
                </a:solidFill>
              </a:defRPr>
            </a:lvl8pPr>
            <a:lvl9pPr marL="0" indent="0">
              <a:spcAft>
                <a:spcPts val="0"/>
              </a:spcAft>
              <a:buFontTx/>
              <a:buNone/>
              <a:defRPr sz="1600">
                <a:solidFill>
                  <a:schemeClr val="bg1"/>
                </a:solidFill>
              </a:defRPr>
            </a:lvl9pPr>
          </a:lstStyle>
          <a:p>
            <a:pPr lvl="0"/>
            <a:r>
              <a:rPr lang="en-US"/>
              <a:t>First level</a:t>
            </a:r>
          </a:p>
          <a:p>
            <a:pPr lvl="1"/>
            <a:r>
              <a:rPr lang="en-US"/>
              <a:t>Second level</a:t>
            </a:r>
          </a:p>
        </p:txBody>
      </p:sp>
      <p:pic>
        <p:nvPicPr>
          <p:cNvPr id="4" name="Grafik 3">
            <a:extLst>
              <a:ext uri="{FF2B5EF4-FFF2-40B4-BE49-F238E27FC236}">
                <a16:creationId xmlns:a16="http://schemas.microsoft.com/office/drawing/2014/main" id="{6FF19CC3-3A21-2383-F22A-797AA780005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606452331"/>
      </p:ext>
    </p:extLst>
  </p:cSld>
  <p:clrMapOvr>
    <a:masterClrMapping/>
  </p:clrMapOvr>
  <p:extLst>
    <p:ext uri="{DCECCB84-F9BA-43D5-87BE-67443E8EF086}">
      <p15:sldGuideLst xmlns:p15="http://schemas.microsoft.com/office/powerpoint/2012/main">
        <p15:guide id="3" pos="3749">
          <p15:clr>
            <a:srgbClr val="FBAE40"/>
          </p15:clr>
        </p15:guide>
        <p15:guide id="5" pos="393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pter divider (1)">
    <p:bg>
      <p:bgPr>
        <a:solidFill>
          <a:schemeClr val="tx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a:xfrm>
            <a:off x="479424" y="1412874"/>
            <a:ext cx="7632701" cy="1799861"/>
          </a:xfrm>
        </p:spPr>
        <p:txBody>
          <a:bodyPr anchor="b"/>
          <a:lstStyle>
            <a:lvl1pPr>
              <a:defRPr sz="4000">
                <a:solidFill>
                  <a:schemeClr val="bg2"/>
                </a:solidFill>
              </a:defRPr>
            </a:lvl1pPr>
          </a:lstStyle>
          <a:p>
            <a:r>
              <a:rPr lang="en-US"/>
              <a:t>Name of the current chapter</a:t>
            </a:r>
          </a:p>
        </p:txBody>
      </p:sp>
      <p:sp>
        <p:nvSpPr>
          <p:cNvPr id="9" name="Untertitel 2">
            <a:extLst>
              <a:ext uri="{FF2B5EF4-FFF2-40B4-BE49-F238E27FC236}">
                <a16:creationId xmlns:a16="http://schemas.microsoft.com/office/drawing/2014/main" id="{CB53F2D2-D116-44C8-A3EF-21A6F6DBA4E3}"/>
              </a:ext>
            </a:extLst>
          </p:cNvPr>
          <p:cNvSpPr>
            <a:spLocks noGrp="1"/>
          </p:cNvSpPr>
          <p:nvPr>
            <p:ph type="subTitle" idx="14" hasCustomPrompt="1"/>
          </p:nvPr>
        </p:nvSpPr>
        <p:spPr bwMode="gray">
          <a:xfrm>
            <a:off x="479424" y="3573016"/>
            <a:ext cx="7632701" cy="792088"/>
          </a:xfrm>
        </p:spPr>
        <p:txBody>
          <a:bodyPr/>
          <a:lstStyle>
            <a:lvl1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1pPr>
            <a:lvl2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2pPr>
            <a:lvl3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3pPr>
            <a:lvl4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4pPr>
            <a:lvl5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5pPr>
            <a:lvl6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6pPr>
            <a:lvl7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7pPr>
            <a:lvl8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8pPr>
            <a:lvl9pPr marL="0" indent="0" algn="l">
              <a:lnSpc>
                <a:spcPct val="140000"/>
              </a:lnSpc>
              <a:spcBef>
                <a:spcPts val="0"/>
              </a:spcBef>
              <a:spcAft>
                <a:spcPts val="0"/>
              </a:spcAft>
              <a:buFont typeface="Arial" panose="020B0604020202020204" pitchFamily="34" charset="0"/>
              <a:buNone/>
              <a:defRPr sz="1600" b="0">
                <a:solidFill>
                  <a:schemeClr val="bg2"/>
                </a:solidFill>
                <a:latin typeface="+mn-lt"/>
              </a:defRPr>
            </a:lvl9pPr>
          </a:lstStyle>
          <a:p>
            <a:r>
              <a:rPr lang="en-US"/>
              <a:t>Optional short description</a:t>
            </a:r>
          </a:p>
        </p:txBody>
      </p:sp>
      <p:sp>
        <p:nvSpPr>
          <p:cNvPr id="7" name="Foliennummernplatzhalter 6">
            <a:extLst>
              <a:ext uri="{FF2B5EF4-FFF2-40B4-BE49-F238E27FC236}">
                <a16:creationId xmlns:a16="http://schemas.microsoft.com/office/drawing/2014/main" id="{8EAAE6E7-1373-8040-C96B-B3A08A84CE2A}"/>
              </a:ext>
            </a:extLst>
          </p:cNvPr>
          <p:cNvSpPr>
            <a:spLocks noGrp="1"/>
          </p:cNvSpPr>
          <p:nvPr>
            <p:ph type="sldNum" sz="quarter" idx="16"/>
          </p:nvPr>
        </p:nvSpPr>
        <p:spPr bwMode="gray"/>
        <p:txBody>
          <a:bodyPr/>
          <a:lstStyle>
            <a:lvl1pPr>
              <a:defRPr>
                <a:solidFill>
                  <a:schemeClr val="bg2"/>
                </a:solidFill>
              </a:defRPr>
            </a:lvl1pPr>
          </a:lstStyle>
          <a:p>
            <a:fld id="{8FF9B0DE-3FEB-4AA0-B465-B80EF7C1333D}" type="slidenum">
              <a:rPr lang="en-US" smtClean="0"/>
              <a:pPr/>
              <a:t>‹#›</a:t>
            </a:fld>
            <a:endParaRPr lang="en-US"/>
          </a:p>
        </p:txBody>
      </p:sp>
      <p:sp>
        <p:nvSpPr>
          <p:cNvPr id="6" name="Fußzeilenplatzhalter 5">
            <a:extLst>
              <a:ext uri="{FF2B5EF4-FFF2-40B4-BE49-F238E27FC236}">
                <a16:creationId xmlns:a16="http://schemas.microsoft.com/office/drawing/2014/main" id="{4769088E-E8C5-EC8B-3FB8-5430FCA3DC4B}"/>
              </a:ext>
            </a:extLst>
          </p:cNvPr>
          <p:cNvSpPr>
            <a:spLocks noGrp="1"/>
          </p:cNvSpPr>
          <p:nvPr>
            <p:ph type="ftr" sz="quarter" idx="19"/>
          </p:nvPr>
        </p:nvSpPr>
        <p:spPr bwMode="gray"/>
        <p:txBody>
          <a:bodyPr/>
          <a:lstStyle/>
          <a:p>
            <a:r>
              <a:rPr lang="en-US"/>
              <a:t>Presentation title    |    ONLY FOR INTERNAL USE</a:t>
            </a:r>
          </a:p>
        </p:txBody>
      </p:sp>
    </p:spTree>
    <p:extLst>
      <p:ext uri="{BB962C8B-B14F-4D97-AF65-F5344CB8AC3E}">
        <p14:creationId xmlns:p14="http://schemas.microsoft.com/office/powerpoint/2010/main" val="913168012"/>
      </p:ext>
    </p:extLst>
  </p:cSld>
  <p:clrMapOvr>
    <a:masterClrMapping/>
  </p:clrMapOvr>
  <p:extLst>
    <p:ext uri="{DCECCB84-F9BA-43D5-87BE-67443E8EF086}">
      <p15:sldGuideLst xmlns:p15="http://schemas.microsoft.com/office/powerpoint/2012/main">
        <p15:guide id="1" orient="horz" pos="2024">
          <p15:clr>
            <a:srgbClr val="FBAE40"/>
          </p15:clr>
        </p15:guide>
        <p15:guide id="2" orient="horz" pos="225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pter divider (2)">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a:xfrm>
            <a:off x="479424" y="1412874"/>
            <a:ext cx="7632701" cy="1799861"/>
          </a:xfrm>
        </p:spPr>
        <p:txBody>
          <a:bodyPr anchor="b"/>
          <a:lstStyle>
            <a:lvl1pPr>
              <a:defRPr sz="4000">
                <a:solidFill>
                  <a:schemeClr val="tx2"/>
                </a:solidFill>
              </a:defRPr>
            </a:lvl1pPr>
          </a:lstStyle>
          <a:p>
            <a:r>
              <a:rPr lang="en-US"/>
              <a:t>Name of the current chapter</a:t>
            </a:r>
          </a:p>
        </p:txBody>
      </p:sp>
      <p:sp>
        <p:nvSpPr>
          <p:cNvPr id="9" name="Untertitel 2">
            <a:extLst>
              <a:ext uri="{FF2B5EF4-FFF2-40B4-BE49-F238E27FC236}">
                <a16:creationId xmlns:a16="http://schemas.microsoft.com/office/drawing/2014/main" id="{CB53F2D2-D116-44C8-A3EF-21A6F6DBA4E3}"/>
              </a:ext>
            </a:extLst>
          </p:cNvPr>
          <p:cNvSpPr>
            <a:spLocks noGrp="1"/>
          </p:cNvSpPr>
          <p:nvPr>
            <p:ph type="subTitle" idx="14" hasCustomPrompt="1"/>
          </p:nvPr>
        </p:nvSpPr>
        <p:spPr bwMode="gray">
          <a:xfrm>
            <a:off x="479424" y="3573016"/>
            <a:ext cx="7632701" cy="792088"/>
          </a:xfrm>
        </p:spPr>
        <p:txBody>
          <a:bodyPr/>
          <a:lstStyle>
            <a:lvl1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1pPr>
            <a:lvl2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2pPr>
            <a:lvl3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3pPr>
            <a:lvl4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4pPr>
            <a:lvl5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5pPr>
            <a:lvl6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6pPr>
            <a:lvl7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7pPr>
            <a:lvl8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8pPr>
            <a:lvl9pPr marL="0" indent="0" algn="l">
              <a:lnSpc>
                <a:spcPct val="140000"/>
              </a:lnSpc>
              <a:spcBef>
                <a:spcPts val="0"/>
              </a:spcBef>
              <a:spcAft>
                <a:spcPts val="0"/>
              </a:spcAft>
              <a:buFont typeface="Arial" panose="020B0604020202020204" pitchFamily="34" charset="0"/>
              <a:buNone/>
              <a:defRPr sz="1600" b="0">
                <a:solidFill>
                  <a:schemeClr val="bg1"/>
                </a:solidFill>
                <a:latin typeface="+mn-lt"/>
              </a:defRPr>
            </a:lvl9pPr>
          </a:lstStyle>
          <a:p>
            <a:r>
              <a:rPr lang="en-US"/>
              <a:t>Optional short description</a:t>
            </a:r>
          </a:p>
        </p:txBody>
      </p:sp>
      <p:sp>
        <p:nvSpPr>
          <p:cNvPr id="7" name="Foliennummernplatzhalter 6">
            <a:extLst>
              <a:ext uri="{FF2B5EF4-FFF2-40B4-BE49-F238E27FC236}">
                <a16:creationId xmlns:a16="http://schemas.microsoft.com/office/drawing/2014/main" id="{8EAAE6E7-1373-8040-C96B-B3A08A84CE2A}"/>
              </a:ext>
            </a:extLst>
          </p:cNvPr>
          <p:cNvSpPr>
            <a:spLocks noGrp="1"/>
          </p:cNvSpPr>
          <p:nvPr>
            <p:ph type="sldNum" sz="quarter" idx="16"/>
          </p:nvPr>
        </p:nvSpPr>
        <p:spPr bwMode="gray"/>
        <p:txBody>
          <a:bodyPr/>
          <a:lstStyle>
            <a:lvl1pPr>
              <a:defRPr>
                <a:solidFill>
                  <a:schemeClr val="bg1"/>
                </a:solidFill>
              </a:defRPr>
            </a:lvl1pPr>
          </a:lstStyle>
          <a:p>
            <a:fld id="{8FF9B0DE-3FEB-4AA0-B465-B80EF7C1333D}" type="slidenum">
              <a:rPr lang="en-US" smtClean="0"/>
              <a:pPr/>
              <a:t>‹#›</a:t>
            </a:fld>
            <a:endParaRPr lang="en-US"/>
          </a:p>
        </p:txBody>
      </p:sp>
      <p:pic>
        <p:nvPicPr>
          <p:cNvPr id="4" name="Grafik 3">
            <a:extLst>
              <a:ext uri="{FF2B5EF4-FFF2-40B4-BE49-F238E27FC236}">
                <a16:creationId xmlns:a16="http://schemas.microsoft.com/office/drawing/2014/main" id="{7E3CE082-8BE8-42AC-F40F-87B704B7B141}"/>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79424" y="6165000"/>
            <a:ext cx="1234800" cy="372727"/>
          </a:xfrm>
          <a:prstGeom prst="rect">
            <a:avLst/>
          </a:prstGeom>
        </p:spPr>
      </p:pic>
      <p:sp>
        <p:nvSpPr>
          <p:cNvPr id="8" name="Fußzeilenplatzhalter 7">
            <a:extLst>
              <a:ext uri="{FF2B5EF4-FFF2-40B4-BE49-F238E27FC236}">
                <a16:creationId xmlns:a16="http://schemas.microsoft.com/office/drawing/2014/main" id="{C09303A1-9EA9-72D7-63F5-E6B6F685FAE0}"/>
              </a:ext>
            </a:extLst>
          </p:cNvPr>
          <p:cNvSpPr>
            <a:spLocks noGrp="1"/>
          </p:cNvSpPr>
          <p:nvPr>
            <p:ph type="ftr" sz="quarter" idx="19"/>
          </p:nvPr>
        </p:nvSpPr>
        <p:spPr bwMode="gray"/>
        <p:txBody>
          <a:bodyPr/>
          <a:lstStyle>
            <a:lvl1pPr>
              <a:defRPr>
                <a:solidFill>
                  <a:schemeClr val="bg1"/>
                </a:solidFill>
              </a:defRPr>
            </a:lvl1pPr>
          </a:lstStyle>
          <a:p>
            <a:r>
              <a:rPr lang="en-US"/>
              <a:t>Presentation title    |    ONLY FOR INTERNAL USE</a:t>
            </a:r>
          </a:p>
        </p:txBody>
      </p:sp>
    </p:spTree>
    <p:extLst>
      <p:ext uri="{BB962C8B-B14F-4D97-AF65-F5344CB8AC3E}">
        <p14:creationId xmlns:p14="http://schemas.microsoft.com/office/powerpoint/2010/main" val="2122921190"/>
      </p:ext>
    </p:extLst>
  </p:cSld>
  <p:clrMapOvr>
    <a:masterClrMapping/>
  </p:clrMapOvr>
  <p:extLst>
    <p:ext uri="{DCECCB84-F9BA-43D5-87BE-67443E8EF086}">
      <p15:sldGuideLst xmlns:p15="http://schemas.microsoft.com/office/powerpoint/2012/main">
        <p15:guide id="3" orient="horz" pos="2024">
          <p15:clr>
            <a:srgbClr val="FBAE40"/>
          </p15:clr>
        </p15:guide>
        <p15:guide id="4" orient="horz" pos="225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slideLayout" Target="../slideLayouts/slideLayout51.xml"/><Relationship Id="rId26" Type="http://schemas.openxmlformats.org/officeDocument/2006/relationships/slideLayout" Target="../slideLayouts/slideLayout59.xml"/><Relationship Id="rId3" Type="http://schemas.openxmlformats.org/officeDocument/2006/relationships/slideLayout" Target="../slideLayouts/slideLayout36.xml"/><Relationship Id="rId21" Type="http://schemas.openxmlformats.org/officeDocument/2006/relationships/slideLayout" Target="../slideLayouts/slideLayout54.xml"/><Relationship Id="rId34" Type="http://schemas.openxmlformats.org/officeDocument/2006/relationships/theme" Target="../theme/theme2.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5" Type="http://schemas.openxmlformats.org/officeDocument/2006/relationships/slideLayout" Target="../slideLayouts/slideLayout58.xml"/><Relationship Id="rId33" Type="http://schemas.openxmlformats.org/officeDocument/2006/relationships/slideLayout" Target="../slideLayouts/slideLayout66.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slideLayout" Target="../slideLayouts/slideLayout53.xml"/><Relationship Id="rId29" Type="http://schemas.openxmlformats.org/officeDocument/2006/relationships/slideLayout" Target="../slideLayouts/slideLayout62.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24" Type="http://schemas.openxmlformats.org/officeDocument/2006/relationships/slideLayout" Target="../slideLayouts/slideLayout57.xml"/><Relationship Id="rId32" Type="http://schemas.openxmlformats.org/officeDocument/2006/relationships/slideLayout" Target="../slideLayouts/slideLayout65.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23" Type="http://schemas.openxmlformats.org/officeDocument/2006/relationships/slideLayout" Target="../slideLayouts/slideLayout56.xml"/><Relationship Id="rId28" Type="http://schemas.openxmlformats.org/officeDocument/2006/relationships/slideLayout" Target="../slideLayouts/slideLayout61.xml"/><Relationship Id="rId36" Type="http://schemas.openxmlformats.org/officeDocument/2006/relationships/image" Target="../media/image2.svg"/><Relationship Id="rId10" Type="http://schemas.openxmlformats.org/officeDocument/2006/relationships/slideLayout" Target="../slideLayouts/slideLayout43.xml"/><Relationship Id="rId19" Type="http://schemas.openxmlformats.org/officeDocument/2006/relationships/slideLayout" Target="../slideLayouts/slideLayout52.xml"/><Relationship Id="rId31" Type="http://schemas.openxmlformats.org/officeDocument/2006/relationships/slideLayout" Target="../slideLayouts/slideLayout64.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 Id="rId22" Type="http://schemas.openxmlformats.org/officeDocument/2006/relationships/slideLayout" Target="../slideLayouts/slideLayout55.xml"/><Relationship Id="rId27" Type="http://schemas.openxmlformats.org/officeDocument/2006/relationships/slideLayout" Target="../slideLayouts/slideLayout60.xml"/><Relationship Id="rId30" Type="http://schemas.openxmlformats.org/officeDocument/2006/relationships/slideLayout" Target="../slideLayouts/slideLayout63.xml"/><Relationship Id="rId35"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bwMode="gray">
          <a:xfrm>
            <a:off x="479424" y="477000"/>
            <a:ext cx="11233151" cy="720000"/>
          </a:xfrm>
          <a:prstGeom prst="rect">
            <a:avLst/>
          </a:prstGeom>
        </p:spPr>
        <p:txBody>
          <a:bodyPr vert="horz" lIns="0" tIns="0" rIns="0" bIns="0" rtlCol="0" anchor="t">
            <a:noAutofit/>
          </a:bodyPr>
          <a:lstStyle/>
          <a:p>
            <a:r>
              <a:rPr lang="en-US"/>
              <a:t>Add Title</a:t>
            </a:r>
          </a:p>
        </p:txBody>
      </p:sp>
      <p:sp>
        <p:nvSpPr>
          <p:cNvPr id="3" name="Textplatzhalter 2"/>
          <p:cNvSpPr>
            <a:spLocks noGrp="1"/>
          </p:cNvSpPr>
          <p:nvPr>
            <p:ph type="body" idx="1"/>
          </p:nvPr>
        </p:nvSpPr>
        <p:spPr bwMode="gray">
          <a:xfrm>
            <a:off x="479473" y="1413280"/>
            <a:ext cx="11233151" cy="4536000"/>
          </a:xfrm>
          <a:prstGeom prst="rect">
            <a:avLst/>
          </a:prstGeom>
        </p:spPr>
        <p:txBody>
          <a:bodyPr vert="horz" lIns="0" tIns="0" rIns="0" bIns="0" rtlCol="0">
            <a:noAutofit/>
          </a:body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5" name="Fußzeilenplatzhalter 4"/>
          <p:cNvSpPr>
            <a:spLocks noGrp="1"/>
          </p:cNvSpPr>
          <p:nvPr>
            <p:ph type="ftr" sz="quarter" idx="3"/>
          </p:nvPr>
        </p:nvSpPr>
        <p:spPr bwMode="gray">
          <a:xfrm>
            <a:off x="6312024" y="6246836"/>
            <a:ext cx="5040560" cy="288000"/>
          </a:xfrm>
          <a:prstGeom prst="rect">
            <a:avLst/>
          </a:prstGeom>
        </p:spPr>
        <p:txBody>
          <a:bodyPr vert="horz" lIns="0" tIns="0" rIns="0" bIns="0" rtlCol="0" anchor="b">
            <a:noAutofit/>
          </a:bodyPr>
          <a:lstStyle>
            <a:lvl1pPr marL="0" indent="0" algn="r">
              <a:spcAft>
                <a:spcPts val="300"/>
              </a:spcAft>
              <a:defRPr sz="800">
                <a:solidFill>
                  <a:schemeClr val="bg2"/>
                </a:solidFill>
              </a:defRPr>
            </a:lvl1pPr>
            <a:lvl2pPr marL="0" indent="0" algn="l">
              <a:defRPr sz="800"/>
            </a:lvl2pPr>
            <a:lvl3pPr marL="0" indent="0" algn="l">
              <a:defRPr sz="800"/>
            </a:lvl3pPr>
            <a:lvl4pPr marL="0" indent="0" algn="l">
              <a:defRPr sz="800"/>
            </a:lvl4pPr>
            <a:lvl5pPr marL="0" indent="0" algn="l">
              <a:defRPr sz="800"/>
            </a:lvl5pPr>
            <a:lvl6pPr marL="0" indent="0" algn="l">
              <a:defRPr sz="800"/>
            </a:lvl6pPr>
            <a:lvl7pPr marL="0" indent="0" algn="l">
              <a:defRPr sz="800"/>
            </a:lvl7pPr>
            <a:lvl8pPr marL="0" indent="0" algn="l">
              <a:defRPr sz="800"/>
            </a:lvl8pPr>
            <a:lvl9pPr marL="0" indent="0" algn="l">
              <a:defRPr sz="800"/>
            </a:lvl9pPr>
          </a:lstStyle>
          <a:p>
            <a:r>
              <a:rPr lang="en-US"/>
              <a:t>Presentation title    |    ONLY FOR INTERNAL USE</a:t>
            </a:r>
          </a:p>
        </p:txBody>
      </p:sp>
      <p:sp>
        <p:nvSpPr>
          <p:cNvPr id="6" name="Foliennummernplatzhalter 5"/>
          <p:cNvSpPr>
            <a:spLocks noGrp="1"/>
          </p:cNvSpPr>
          <p:nvPr>
            <p:ph type="sldNum" sz="quarter" idx="4"/>
          </p:nvPr>
        </p:nvSpPr>
        <p:spPr bwMode="gray">
          <a:xfrm>
            <a:off x="11424592" y="6246836"/>
            <a:ext cx="288000" cy="288000"/>
          </a:xfrm>
          <a:prstGeom prst="rect">
            <a:avLst/>
          </a:prstGeom>
        </p:spPr>
        <p:txBody>
          <a:bodyPr vert="horz" lIns="0" tIns="0" rIns="0" bIns="0" rtlCol="0" anchor="b">
            <a:noAutofit/>
          </a:bodyPr>
          <a:lstStyle>
            <a:lvl1pPr algn="r">
              <a:defRPr sz="800">
                <a:solidFill>
                  <a:schemeClr val="bg2"/>
                </a:solidFill>
              </a:defRPr>
            </a:lvl1pPr>
          </a:lstStyle>
          <a:p>
            <a:fld id="{DF4E8F9F-5B1F-4F5B-BE49-3245D8C18D9F}" type="slidenum">
              <a:rPr lang="en-US" smtClean="0"/>
              <a:pPr/>
              <a:t>‹#›</a:t>
            </a:fld>
            <a:endParaRPr lang="en-US"/>
          </a:p>
        </p:txBody>
      </p:sp>
      <p:grpSp>
        <p:nvGrpSpPr>
          <p:cNvPr id="2082" name="Gruppieren 2081">
            <a:extLst>
              <a:ext uri="{FF2B5EF4-FFF2-40B4-BE49-F238E27FC236}">
                <a16:creationId xmlns:a16="http://schemas.microsoft.com/office/drawing/2014/main" id="{541D1760-5727-61F0-8478-5E672791C3A5}"/>
              </a:ext>
            </a:extLst>
          </p:cNvPr>
          <p:cNvGrpSpPr/>
          <p:nvPr userDrawn="1"/>
        </p:nvGrpSpPr>
        <p:grpSpPr bwMode="gray">
          <a:xfrm>
            <a:off x="480000" y="-171400"/>
            <a:ext cx="11232624" cy="72000"/>
            <a:chOff x="480000" y="-171400"/>
            <a:chExt cx="11232624" cy="72000"/>
          </a:xfrm>
        </p:grpSpPr>
        <p:cxnSp>
          <p:nvCxnSpPr>
            <p:cNvPr id="13" name="Gerader Verbinder 12"/>
            <p:cNvCxnSpPr/>
            <p:nvPr userDrawn="1"/>
          </p:nvCxnSpPr>
          <p:spPr bwMode="gray">
            <a:xfrm>
              <a:off x="480000"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p:cNvCxnSpPr>
              <a:cxnSpLocks/>
            </p:cNvCxnSpPr>
            <p:nvPr userDrawn="1"/>
          </p:nvCxnSpPr>
          <p:spPr bwMode="gray">
            <a:xfrm>
              <a:off x="4043376"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p:cNvCxnSpPr>
              <a:cxnSpLocks/>
            </p:cNvCxnSpPr>
            <p:nvPr userDrawn="1"/>
          </p:nvCxnSpPr>
          <p:spPr bwMode="gray">
            <a:xfrm>
              <a:off x="4331688"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Gerader Verbinder 15"/>
            <p:cNvCxnSpPr/>
            <p:nvPr userDrawn="1"/>
          </p:nvCxnSpPr>
          <p:spPr bwMode="gray">
            <a:xfrm>
              <a:off x="5952000"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r Verbinder 16"/>
            <p:cNvCxnSpPr/>
            <p:nvPr userDrawn="1"/>
          </p:nvCxnSpPr>
          <p:spPr bwMode="gray">
            <a:xfrm>
              <a:off x="6240000"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r Verbinder 17"/>
            <p:cNvCxnSpPr>
              <a:cxnSpLocks/>
            </p:cNvCxnSpPr>
            <p:nvPr userDrawn="1"/>
          </p:nvCxnSpPr>
          <p:spPr bwMode="gray">
            <a:xfrm>
              <a:off x="7859688"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p:cNvCxnSpPr>
              <a:cxnSpLocks/>
            </p:cNvCxnSpPr>
            <p:nvPr userDrawn="1"/>
          </p:nvCxnSpPr>
          <p:spPr bwMode="gray">
            <a:xfrm>
              <a:off x="8148000"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p:cNvCxnSpPr/>
            <p:nvPr userDrawn="1"/>
          </p:nvCxnSpPr>
          <p:spPr bwMode="gray">
            <a:xfrm>
              <a:off x="11712624"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Gruppieren 24"/>
          <p:cNvGrpSpPr/>
          <p:nvPr userDrawn="1"/>
        </p:nvGrpSpPr>
        <p:grpSpPr bwMode="gray">
          <a:xfrm>
            <a:off x="-168688" y="1413000"/>
            <a:ext cx="72000" cy="4536000"/>
            <a:chOff x="-456728" y="1628800"/>
            <a:chExt cx="216000" cy="4536504"/>
          </a:xfrm>
        </p:grpSpPr>
        <p:cxnSp>
          <p:nvCxnSpPr>
            <p:cNvPr id="23" name="Gerader Verbinder 22"/>
            <p:cNvCxnSpPr/>
            <p:nvPr userDrawn="1"/>
          </p:nvCxnSpPr>
          <p:spPr bwMode="gray">
            <a:xfrm>
              <a:off x="-456728" y="1628800"/>
              <a:ext cx="2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p:cNvCxnSpPr/>
            <p:nvPr userDrawn="1"/>
          </p:nvCxnSpPr>
          <p:spPr bwMode="gray">
            <a:xfrm>
              <a:off x="-456728" y="6165304"/>
              <a:ext cx="2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069" name="Grafik 2068">
            <a:extLst>
              <a:ext uri="{FF2B5EF4-FFF2-40B4-BE49-F238E27FC236}">
                <a16:creationId xmlns:a16="http://schemas.microsoft.com/office/drawing/2014/main" id="{F9F7D00D-6B99-C8F0-6093-D3BE62E56953}"/>
              </a:ext>
              <a:ext uri="{C183D7F6-B498-43B3-948B-1728B52AA6E4}">
                <adec:decorative xmlns:adec="http://schemas.microsoft.com/office/drawing/2017/decorative" val="1"/>
              </a:ext>
            </a:extLst>
          </p:cNvPr>
          <p:cNvPicPr>
            <a:picLocks noChangeAspect="1"/>
          </p:cNvPicPr>
          <p:nvPr userDrawn="1"/>
        </p:nvPicPr>
        <p:blipFill>
          <a:blip r:embed="rId35">
            <a:extLst>
              <a:ext uri="{96DAC541-7B7A-43D3-8B79-37D633B846F1}">
                <asvg:svgBlip xmlns:asvg="http://schemas.microsoft.com/office/drawing/2016/SVG/main" r:embed="rId36"/>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2947472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Lst>
  <p:hf hdr="0" dt="0"/>
  <p:txStyles>
    <p:titleStyle>
      <a:lvl1pPr algn="l" defTabSz="914400" rtl="0" eaLnBrk="1" latinLnBrk="0" hangingPunct="1">
        <a:lnSpc>
          <a:spcPct val="100000"/>
        </a:lnSpc>
        <a:spcBef>
          <a:spcPct val="0"/>
        </a:spcBef>
        <a:buNone/>
        <a:defRPr kumimoji="1" sz="2500" b="1" kern="1200">
          <a:solidFill>
            <a:schemeClr val="bg2"/>
          </a:solidFill>
          <a:latin typeface="+mj-lt"/>
          <a:ea typeface="+mj-ea"/>
          <a:cs typeface="+mj-cs"/>
        </a:defRPr>
      </a:lvl1pPr>
    </p:titleStyle>
    <p:bodyStyle>
      <a:lvl1pPr marL="216000" indent="-216000" algn="l" defTabSz="914400" rtl="0" eaLnBrk="1" latinLnBrk="0" hangingPunct="1">
        <a:lnSpc>
          <a:spcPct val="140000"/>
        </a:lnSpc>
        <a:spcBef>
          <a:spcPts val="0"/>
        </a:spcBef>
        <a:spcAft>
          <a:spcPts val="600"/>
        </a:spcAft>
        <a:buFont typeface="Arial" panose="020B0604020202020204" pitchFamily="34" charset="0"/>
        <a:buChar char="•"/>
        <a:defRPr kumimoji="1" sz="1600" b="0" kern="1200">
          <a:solidFill>
            <a:schemeClr val="tx1"/>
          </a:solidFill>
          <a:latin typeface="+mn-lt"/>
          <a:ea typeface="+mn-ea"/>
          <a:cs typeface="+mn-cs"/>
        </a:defRPr>
      </a:lvl1pPr>
      <a:lvl2pPr marL="432000" indent="-216000" algn="l" defTabSz="914400" rtl="0" eaLnBrk="1" latinLnBrk="0" hangingPunct="1">
        <a:lnSpc>
          <a:spcPct val="140000"/>
        </a:lnSpc>
        <a:spcBef>
          <a:spcPts val="0"/>
        </a:spcBef>
        <a:spcAft>
          <a:spcPts val="600"/>
        </a:spcAft>
        <a:buFont typeface="Arial" panose="020B0604020202020204" pitchFamily="34" charset="0"/>
        <a:buChar char="•"/>
        <a:defRPr kumimoji="1" sz="1600" kern="1200">
          <a:solidFill>
            <a:schemeClr val="tx1"/>
          </a:solidFill>
          <a:latin typeface="+mn-lt"/>
          <a:ea typeface="+mn-ea"/>
          <a:cs typeface="+mn-cs"/>
        </a:defRPr>
      </a:lvl2pPr>
      <a:lvl3pPr marL="576000" indent="-216000" algn="l" defTabSz="914400" rtl="0" eaLnBrk="1" latinLnBrk="0" hangingPunct="1">
        <a:lnSpc>
          <a:spcPct val="140000"/>
        </a:lnSpc>
        <a:spcBef>
          <a:spcPts val="0"/>
        </a:spcBef>
        <a:spcAft>
          <a:spcPts val="600"/>
        </a:spcAft>
        <a:buFont typeface="Arial" panose="020B0604020202020204" pitchFamily="34" charset="0"/>
        <a:buChar char="•"/>
        <a:defRPr kumimoji="1" sz="1600" kern="1200">
          <a:solidFill>
            <a:schemeClr val="tx1"/>
          </a:solidFill>
          <a:latin typeface="+mn-lt"/>
          <a:ea typeface="+mn-ea"/>
          <a:cs typeface="+mn-cs"/>
        </a:defRPr>
      </a:lvl3pPr>
      <a:lvl4pPr marL="792000" indent="-216000" algn="l" defTabSz="914400" rtl="0" eaLnBrk="1" latinLnBrk="0" hangingPunct="1">
        <a:lnSpc>
          <a:spcPct val="140000"/>
        </a:lnSpc>
        <a:spcBef>
          <a:spcPts val="0"/>
        </a:spcBef>
        <a:spcAft>
          <a:spcPts val="600"/>
        </a:spcAft>
        <a:buFont typeface="Arial" panose="020B0604020202020204" pitchFamily="34" charset="0"/>
        <a:buChar char="•"/>
        <a:defRPr kumimoji="1" sz="1600" kern="1200">
          <a:solidFill>
            <a:schemeClr val="tx1"/>
          </a:solidFill>
          <a:latin typeface="+mn-lt"/>
          <a:ea typeface="+mn-ea"/>
          <a:cs typeface="+mn-cs"/>
        </a:defRPr>
      </a:lvl4pPr>
      <a:lvl5pPr marL="144000" indent="-144000" algn="l" defTabSz="914400" rtl="0" eaLnBrk="1" latinLnBrk="0" hangingPunct="1">
        <a:lnSpc>
          <a:spcPct val="140000"/>
        </a:lnSpc>
        <a:spcBef>
          <a:spcPts val="0"/>
        </a:spcBef>
        <a:spcAft>
          <a:spcPts val="600"/>
        </a:spcAft>
        <a:buFont typeface="Arial" panose="020B0604020202020204" pitchFamily="34" charset="0"/>
        <a:buChar char="•"/>
        <a:defRPr kumimoji="1" sz="1200" kern="1200">
          <a:solidFill>
            <a:schemeClr val="tx1"/>
          </a:solidFill>
          <a:latin typeface="+mn-lt"/>
          <a:ea typeface="+mn-ea"/>
          <a:cs typeface="+mn-cs"/>
        </a:defRPr>
      </a:lvl5pPr>
      <a:lvl6pPr marL="288000" indent="-142875" algn="l" defTabSz="914400" rtl="0" eaLnBrk="1" latinLnBrk="0" hangingPunct="1">
        <a:lnSpc>
          <a:spcPct val="140000"/>
        </a:lnSpc>
        <a:spcBef>
          <a:spcPts val="0"/>
        </a:spcBef>
        <a:spcAft>
          <a:spcPts val="600"/>
        </a:spcAft>
        <a:buFont typeface="Arial" panose="020B0604020202020204" pitchFamily="34" charset="0"/>
        <a:buChar char="•"/>
        <a:defRPr kumimoji="1" sz="1200" kern="1200">
          <a:solidFill>
            <a:schemeClr val="tx1"/>
          </a:solidFill>
          <a:latin typeface="+mn-lt"/>
          <a:ea typeface="+mn-ea"/>
          <a:cs typeface="+mn-cs"/>
        </a:defRPr>
      </a:lvl6pPr>
      <a:lvl7pPr marL="432000" indent="-144000" algn="l" defTabSz="914400" rtl="0" eaLnBrk="1" latinLnBrk="0" hangingPunct="1">
        <a:lnSpc>
          <a:spcPct val="140000"/>
        </a:lnSpc>
        <a:spcBef>
          <a:spcPts val="0"/>
        </a:spcBef>
        <a:spcAft>
          <a:spcPts val="600"/>
        </a:spcAft>
        <a:buFont typeface="Arial" panose="020B0604020202020204" pitchFamily="34" charset="0"/>
        <a:buChar char="•"/>
        <a:defRPr kumimoji="1" sz="1200" kern="1200">
          <a:solidFill>
            <a:schemeClr val="tx1"/>
          </a:solidFill>
          <a:latin typeface="+mn-lt"/>
          <a:ea typeface="+mn-ea"/>
          <a:cs typeface="+mn-cs"/>
        </a:defRPr>
      </a:lvl7pPr>
      <a:lvl8pPr marL="576000" indent="-144000" algn="l" defTabSz="914400" rtl="0" eaLnBrk="1" latinLnBrk="0" hangingPunct="1">
        <a:lnSpc>
          <a:spcPct val="140000"/>
        </a:lnSpc>
        <a:spcBef>
          <a:spcPts val="0"/>
        </a:spcBef>
        <a:spcAft>
          <a:spcPts val="600"/>
        </a:spcAft>
        <a:buFont typeface="Arial" panose="020B0604020202020204" pitchFamily="34" charset="0"/>
        <a:buChar char="•"/>
        <a:defRPr kumimoji="1" sz="1200" kern="1200">
          <a:solidFill>
            <a:schemeClr val="tx1"/>
          </a:solidFill>
          <a:latin typeface="+mn-lt"/>
          <a:ea typeface="+mn-ea"/>
          <a:cs typeface="+mn-cs"/>
        </a:defRPr>
      </a:lvl8pPr>
      <a:lvl9pPr marL="576000" indent="-144000" algn="l" defTabSz="914400" rtl="0" eaLnBrk="1" latinLnBrk="0" hangingPunct="1">
        <a:lnSpc>
          <a:spcPct val="140000"/>
        </a:lnSpc>
        <a:spcBef>
          <a:spcPts val="0"/>
        </a:spcBef>
        <a:spcAft>
          <a:spcPts val="600"/>
        </a:spcAft>
        <a:buFont typeface="Arial" panose="020B0604020202020204" pitchFamily="34" charset="0"/>
        <a:buChar char="•"/>
        <a:defRPr kumimoji="1" sz="1200" kern="1200">
          <a:solidFill>
            <a:schemeClr val="tx1"/>
          </a:solidFill>
          <a:latin typeface="+mn-lt"/>
          <a:ea typeface="+mn-ea"/>
          <a:cs typeface="+mn-cs"/>
        </a:defRPr>
      </a:lvl9pPr>
    </p:bodyStyle>
    <p:otherStyle>
      <a:defPPr>
        <a:defRPr lang="de-DE"/>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02">
          <p15:clr>
            <a:srgbClr val="F26B43"/>
          </p15:clr>
        </p15:guide>
        <p15:guide id="2" pos="7378">
          <p15:clr>
            <a:srgbClr val="F26B43"/>
          </p15:clr>
        </p15:guide>
        <p15:guide id="3" orient="horz" pos="890">
          <p15:clr>
            <a:srgbClr val="F26B43"/>
          </p15:clr>
        </p15:guide>
        <p15:guide id="5" orient="horz" pos="300">
          <p15:clr>
            <a:srgbClr val="F26B43"/>
          </p15:clr>
        </p15:guide>
        <p15:guide id="6" orient="horz" pos="37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bwMode="gray">
          <a:xfrm>
            <a:off x="479424" y="477000"/>
            <a:ext cx="11233151" cy="720000"/>
          </a:xfrm>
          <a:prstGeom prst="rect">
            <a:avLst/>
          </a:prstGeom>
        </p:spPr>
        <p:txBody>
          <a:bodyPr vert="horz" lIns="0" tIns="0" rIns="0" bIns="0" rtlCol="0" anchor="t">
            <a:noAutofit/>
          </a:bodyPr>
          <a:lstStyle/>
          <a:p>
            <a:r>
              <a:rPr lang="en-US"/>
              <a:t>Add Title</a:t>
            </a:r>
          </a:p>
        </p:txBody>
      </p:sp>
      <p:sp>
        <p:nvSpPr>
          <p:cNvPr id="3" name="Textplatzhalter 2"/>
          <p:cNvSpPr>
            <a:spLocks noGrp="1"/>
          </p:cNvSpPr>
          <p:nvPr>
            <p:ph type="body" idx="1"/>
          </p:nvPr>
        </p:nvSpPr>
        <p:spPr bwMode="gray">
          <a:xfrm>
            <a:off x="479473" y="1413280"/>
            <a:ext cx="11233151" cy="4536000"/>
          </a:xfrm>
          <a:prstGeom prst="rect">
            <a:avLst/>
          </a:prstGeom>
        </p:spPr>
        <p:txBody>
          <a:bodyPr vert="horz" lIns="0" tIns="0" rIns="0" bIns="0" rtlCol="0">
            <a:noAutofit/>
          </a:bodyPr>
          <a:lstStyle/>
          <a:p>
            <a:pPr lvl="0"/>
            <a:r>
              <a:rPr lang="en-US"/>
              <a:t>Edit text by clicking. Use the "Increase/decrease list level" buttons on the Start tab to switch between the set up text levels. For an optional subheading, set the text in bold.</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5" name="Fußzeilenplatzhalter 4"/>
          <p:cNvSpPr>
            <a:spLocks noGrp="1"/>
          </p:cNvSpPr>
          <p:nvPr>
            <p:ph type="ftr" sz="quarter" idx="3"/>
          </p:nvPr>
        </p:nvSpPr>
        <p:spPr bwMode="gray">
          <a:xfrm>
            <a:off x="6312024" y="6246836"/>
            <a:ext cx="5040560" cy="288000"/>
          </a:xfrm>
          <a:prstGeom prst="rect">
            <a:avLst/>
          </a:prstGeom>
        </p:spPr>
        <p:txBody>
          <a:bodyPr vert="horz" lIns="0" tIns="0" rIns="0" bIns="0" rtlCol="0" anchor="b">
            <a:noAutofit/>
          </a:bodyPr>
          <a:lstStyle>
            <a:lvl1pPr marL="0" indent="0" algn="r">
              <a:spcAft>
                <a:spcPts val="300"/>
              </a:spcAft>
              <a:defRPr sz="800" baseline="0">
                <a:solidFill>
                  <a:schemeClr val="bg2"/>
                </a:solidFill>
                <a:ea typeface="Meiryo UI" panose="020B0604030504040204" pitchFamily="50" charset="-128"/>
              </a:defRPr>
            </a:lvl1pPr>
            <a:lvl2pPr marL="0" indent="0" algn="l">
              <a:defRPr sz="800"/>
            </a:lvl2pPr>
            <a:lvl3pPr marL="0" indent="0" algn="l">
              <a:defRPr sz="800"/>
            </a:lvl3pPr>
            <a:lvl4pPr marL="0" indent="0" algn="l">
              <a:defRPr sz="800"/>
            </a:lvl4pPr>
            <a:lvl5pPr marL="0" indent="0" algn="l">
              <a:defRPr sz="800"/>
            </a:lvl5pPr>
            <a:lvl6pPr marL="0" indent="0" algn="l">
              <a:defRPr sz="800"/>
            </a:lvl6pPr>
            <a:lvl7pPr marL="0" indent="0" algn="l">
              <a:defRPr sz="800"/>
            </a:lvl7pPr>
            <a:lvl8pPr marL="0" indent="0" algn="l">
              <a:defRPr sz="800"/>
            </a:lvl8pPr>
            <a:lvl9pPr marL="0" indent="0" algn="l">
              <a:defRPr sz="800"/>
            </a:lvl9pPr>
          </a:lstStyle>
          <a:p>
            <a:r>
              <a:rPr lang="en-US"/>
              <a:t>Presentation title    |    ONLY FOR INTERNAL USE</a:t>
            </a:r>
          </a:p>
        </p:txBody>
      </p:sp>
      <p:sp>
        <p:nvSpPr>
          <p:cNvPr id="6" name="Foliennummernplatzhalter 5"/>
          <p:cNvSpPr>
            <a:spLocks noGrp="1"/>
          </p:cNvSpPr>
          <p:nvPr>
            <p:ph type="sldNum" sz="quarter" idx="4"/>
          </p:nvPr>
        </p:nvSpPr>
        <p:spPr bwMode="gray">
          <a:xfrm>
            <a:off x="11424592" y="6246836"/>
            <a:ext cx="288000" cy="288000"/>
          </a:xfrm>
          <a:prstGeom prst="rect">
            <a:avLst/>
          </a:prstGeom>
        </p:spPr>
        <p:txBody>
          <a:bodyPr vert="horz" lIns="0" tIns="0" rIns="0" bIns="0" rtlCol="0" anchor="b">
            <a:noAutofit/>
          </a:bodyPr>
          <a:lstStyle>
            <a:lvl1pPr algn="r">
              <a:defRPr sz="800" baseline="0">
                <a:solidFill>
                  <a:schemeClr val="bg2"/>
                </a:solidFill>
                <a:ea typeface="Meiryo UI" panose="020B0604030504040204" pitchFamily="50" charset="-128"/>
              </a:defRPr>
            </a:lvl1pPr>
          </a:lstStyle>
          <a:p>
            <a:fld id="{DF4E8F9F-5B1F-4F5B-BE49-3245D8C18D9F}" type="slidenum">
              <a:rPr lang="en-US" smtClean="0"/>
              <a:pPr/>
              <a:t>‹#›</a:t>
            </a:fld>
            <a:endParaRPr lang="en-US"/>
          </a:p>
        </p:txBody>
      </p:sp>
      <p:grpSp>
        <p:nvGrpSpPr>
          <p:cNvPr id="2082" name="Gruppieren 2081">
            <a:extLst>
              <a:ext uri="{FF2B5EF4-FFF2-40B4-BE49-F238E27FC236}">
                <a16:creationId xmlns:a16="http://schemas.microsoft.com/office/drawing/2014/main" id="{541D1760-5727-61F0-8478-5E672791C3A5}"/>
              </a:ext>
            </a:extLst>
          </p:cNvPr>
          <p:cNvGrpSpPr/>
          <p:nvPr userDrawn="1"/>
        </p:nvGrpSpPr>
        <p:grpSpPr bwMode="gray">
          <a:xfrm>
            <a:off x="480000" y="-171400"/>
            <a:ext cx="11232624" cy="72000"/>
            <a:chOff x="480000" y="-171400"/>
            <a:chExt cx="11232624" cy="72000"/>
          </a:xfrm>
        </p:grpSpPr>
        <p:cxnSp>
          <p:nvCxnSpPr>
            <p:cNvPr id="13" name="Gerader Verbinder 12"/>
            <p:cNvCxnSpPr/>
            <p:nvPr userDrawn="1"/>
          </p:nvCxnSpPr>
          <p:spPr bwMode="gray">
            <a:xfrm>
              <a:off x="480000"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p:cNvCxnSpPr>
              <a:cxnSpLocks/>
            </p:cNvCxnSpPr>
            <p:nvPr userDrawn="1"/>
          </p:nvCxnSpPr>
          <p:spPr bwMode="gray">
            <a:xfrm>
              <a:off x="4043376"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p:cNvCxnSpPr>
              <a:cxnSpLocks/>
            </p:cNvCxnSpPr>
            <p:nvPr userDrawn="1"/>
          </p:nvCxnSpPr>
          <p:spPr bwMode="gray">
            <a:xfrm>
              <a:off x="4331688"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Gerader Verbinder 15"/>
            <p:cNvCxnSpPr/>
            <p:nvPr userDrawn="1"/>
          </p:nvCxnSpPr>
          <p:spPr bwMode="gray">
            <a:xfrm>
              <a:off x="5952000"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r Verbinder 16"/>
            <p:cNvCxnSpPr/>
            <p:nvPr userDrawn="1"/>
          </p:nvCxnSpPr>
          <p:spPr bwMode="gray">
            <a:xfrm>
              <a:off x="6240000"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r Verbinder 17"/>
            <p:cNvCxnSpPr>
              <a:cxnSpLocks/>
            </p:cNvCxnSpPr>
            <p:nvPr userDrawn="1"/>
          </p:nvCxnSpPr>
          <p:spPr bwMode="gray">
            <a:xfrm>
              <a:off x="7859688"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p:cNvCxnSpPr>
              <a:cxnSpLocks/>
            </p:cNvCxnSpPr>
            <p:nvPr userDrawn="1"/>
          </p:nvCxnSpPr>
          <p:spPr bwMode="gray">
            <a:xfrm>
              <a:off x="8148000"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p:cNvCxnSpPr/>
            <p:nvPr userDrawn="1"/>
          </p:nvCxnSpPr>
          <p:spPr bwMode="gray">
            <a:xfrm>
              <a:off x="11712624" y="-171400"/>
              <a:ext cx="0" cy="7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Gruppieren 24"/>
          <p:cNvGrpSpPr/>
          <p:nvPr userDrawn="1"/>
        </p:nvGrpSpPr>
        <p:grpSpPr bwMode="gray">
          <a:xfrm>
            <a:off x="-168688" y="1413000"/>
            <a:ext cx="72000" cy="4536000"/>
            <a:chOff x="-456728" y="1628800"/>
            <a:chExt cx="216000" cy="4536504"/>
          </a:xfrm>
        </p:grpSpPr>
        <p:cxnSp>
          <p:nvCxnSpPr>
            <p:cNvPr id="23" name="Gerader Verbinder 22"/>
            <p:cNvCxnSpPr/>
            <p:nvPr userDrawn="1"/>
          </p:nvCxnSpPr>
          <p:spPr bwMode="gray">
            <a:xfrm>
              <a:off x="-456728" y="1628800"/>
              <a:ext cx="2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p:cNvCxnSpPr/>
            <p:nvPr userDrawn="1"/>
          </p:nvCxnSpPr>
          <p:spPr bwMode="gray">
            <a:xfrm>
              <a:off x="-456728" y="6165304"/>
              <a:ext cx="2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069" name="Grafik 2068">
            <a:extLst>
              <a:ext uri="{FF2B5EF4-FFF2-40B4-BE49-F238E27FC236}">
                <a16:creationId xmlns:a16="http://schemas.microsoft.com/office/drawing/2014/main" id="{F9F7D00D-6B99-C8F0-6093-D3BE62E56953}"/>
              </a:ext>
              <a:ext uri="{C183D7F6-B498-43B3-948B-1728B52AA6E4}">
                <adec:decorative xmlns:adec="http://schemas.microsoft.com/office/drawing/2017/decorative" val="1"/>
              </a:ext>
            </a:extLst>
          </p:cNvPr>
          <p:cNvPicPr>
            <a:picLocks noChangeAspect="1"/>
          </p:cNvPicPr>
          <p:nvPr userDrawn="1"/>
        </p:nvPicPr>
        <p:blipFill>
          <a:blip r:embed="rId35">
            <a:extLst>
              <a:ext uri="{96DAC541-7B7A-43D3-8B79-37D633B846F1}">
                <asvg:svgBlip xmlns:asvg="http://schemas.microsoft.com/office/drawing/2016/SVG/main" r:embed="rId36"/>
              </a:ext>
            </a:extLst>
          </a:blip>
          <a:stretch>
            <a:fillRect/>
          </a:stretch>
        </p:blipFill>
        <p:spPr bwMode="gray">
          <a:xfrm>
            <a:off x="479424" y="6165000"/>
            <a:ext cx="1234800" cy="372727"/>
          </a:xfrm>
          <a:prstGeom prst="rect">
            <a:avLst/>
          </a:prstGeom>
        </p:spPr>
      </p:pic>
    </p:spTree>
    <p:extLst>
      <p:ext uri="{BB962C8B-B14F-4D97-AF65-F5344CB8AC3E}">
        <p14:creationId xmlns:p14="http://schemas.microsoft.com/office/powerpoint/2010/main" val="330336986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2" r:id="rId18"/>
    <p:sldLayoutId id="2147483713" r:id="rId19"/>
    <p:sldLayoutId id="2147483714" r:id="rId20"/>
    <p:sldLayoutId id="2147483715" r:id="rId21"/>
    <p:sldLayoutId id="2147483716" r:id="rId22"/>
    <p:sldLayoutId id="2147483717" r:id="rId23"/>
    <p:sldLayoutId id="2147483718" r:id="rId24"/>
    <p:sldLayoutId id="2147483719" r:id="rId25"/>
    <p:sldLayoutId id="2147483720" r:id="rId26"/>
    <p:sldLayoutId id="2147483721" r:id="rId27"/>
    <p:sldLayoutId id="2147483722" r:id="rId28"/>
    <p:sldLayoutId id="2147483723" r:id="rId29"/>
    <p:sldLayoutId id="2147483724" r:id="rId30"/>
    <p:sldLayoutId id="2147483725" r:id="rId31"/>
    <p:sldLayoutId id="2147483726" r:id="rId32"/>
    <p:sldLayoutId id="2147483727" r:id="rId33"/>
  </p:sldLayoutIdLst>
  <p:hf hdr="0" dt="0"/>
  <p:txStyles>
    <p:titleStyle>
      <a:lvl1pPr algn="l" defTabSz="914400" rtl="0" eaLnBrk="1" latinLnBrk="0" hangingPunct="1">
        <a:lnSpc>
          <a:spcPct val="100000"/>
        </a:lnSpc>
        <a:spcBef>
          <a:spcPct val="0"/>
        </a:spcBef>
        <a:buNone/>
        <a:defRPr kumimoji="1" sz="2500" b="1" kern="1200" baseline="0">
          <a:solidFill>
            <a:schemeClr val="bg2"/>
          </a:solidFill>
          <a:latin typeface="+mj-lt"/>
          <a:ea typeface="Meiryo UI" panose="020B0604030504040204" pitchFamily="50" charset="-128"/>
          <a:cs typeface="+mj-cs"/>
        </a:defRPr>
      </a:lvl1pPr>
    </p:titleStyle>
    <p:bodyStyle>
      <a:lvl1pPr marL="216000" indent="-216000" algn="l" defTabSz="914400" rtl="0" eaLnBrk="1" latinLnBrk="0" hangingPunct="1">
        <a:lnSpc>
          <a:spcPct val="140000"/>
        </a:lnSpc>
        <a:spcBef>
          <a:spcPts val="0"/>
        </a:spcBef>
        <a:spcAft>
          <a:spcPts val="600"/>
        </a:spcAft>
        <a:buFont typeface="Arial" panose="020B0604020202020204" pitchFamily="34" charset="0"/>
        <a:buChar char="•"/>
        <a:defRPr kumimoji="1" sz="1600" b="0" kern="1200" baseline="0">
          <a:solidFill>
            <a:schemeClr val="tx1"/>
          </a:solidFill>
          <a:latin typeface="+mn-lt"/>
          <a:ea typeface="Meiryo UI" panose="020B0604030504040204" pitchFamily="50" charset="-128"/>
          <a:cs typeface="+mn-cs"/>
        </a:defRPr>
      </a:lvl1pPr>
      <a:lvl2pPr marL="432000" indent="-216000" algn="l" defTabSz="914400" rtl="0" eaLnBrk="1" latinLnBrk="0" hangingPunct="1">
        <a:lnSpc>
          <a:spcPct val="140000"/>
        </a:lnSpc>
        <a:spcBef>
          <a:spcPts val="0"/>
        </a:spcBef>
        <a:spcAft>
          <a:spcPts val="600"/>
        </a:spcAft>
        <a:buFont typeface="Arial" panose="020B0604020202020204" pitchFamily="34" charset="0"/>
        <a:buChar char="•"/>
        <a:defRPr kumimoji="1" sz="1600" kern="1200" baseline="0">
          <a:solidFill>
            <a:schemeClr val="tx1"/>
          </a:solidFill>
          <a:latin typeface="+mn-lt"/>
          <a:ea typeface="Meiryo UI" panose="020B0604030504040204" pitchFamily="50" charset="-128"/>
          <a:cs typeface="+mn-cs"/>
        </a:defRPr>
      </a:lvl2pPr>
      <a:lvl3pPr marL="576000" indent="-216000" algn="l" defTabSz="914400" rtl="0" eaLnBrk="1" latinLnBrk="0" hangingPunct="1">
        <a:lnSpc>
          <a:spcPct val="140000"/>
        </a:lnSpc>
        <a:spcBef>
          <a:spcPts val="0"/>
        </a:spcBef>
        <a:spcAft>
          <a:spcPts val="600"/>
        </a:spcAft>
        <a:buFont typeface="Arial" panose="020B0604020202020204" pitchFamily="34" charset="0"/>
        <a:buChar char="•"/>
        <a:defRPr kumimoji="1" sz="1600" kern="1200" baseline="0">
          <a:solidFill>
            <a:schemeClr val="tx1"/>
          </a:solidFill>
          <a:latin typeface="+mn-lt"/>
          <a:ea typeface="Meiryo UI" panose="020B0604030504040204" pitchFamily="50" charset="-128"/>
          <a:cs typeface="+mn-cs"/>
        </a:defRPr>
      </a:lvl3pPr>
      <a:lvl4pPr marL="792000" indent="-216000" algn="l" defTabSz="914400" rtl="0" eaLnBrk="1" latinLnBrk="0" hangingPunct="1">
        <a:lnSpc>
          <a:spcPct val="140000"/>
        </a:lnSpc>
        <a:spcBef>
          <a:spcPts val="0"/>
        </a:spcBef>
        <a:spcAft>
          <a:spcPts val="600"/>
        </a:spcAft>
        <a:buFont typeface="Arial" panose="020B0604020202020204" pitchFamily="34" charset="0"/>
        <a:buChar char="•"/>
        <a:defRPr kumimoji="1" sz="1600" kern="1200" baseline="0">
          <a:solidFill>
            <a:schemeClr val="tx1"/>
          </a:solidFill>
          <a:latin typeface="+mn-lt"/>
          <a:ea typeface="Meiryo UI" panose="020B0604030504040204" pitchFamily="50" charset="-128"/>
          <a:cs typeface="+mn-cs"/>
        </a:defRPr>
      </a:lvl4pPr>
      <a:lvl5pPr marL="144000" indent="-144000" algn="l" defTabSz="914400" rtl="0" eaLnBrk="1" latinLnBrk="0" hangingPunct="1">
        <a:lnSpc>
          <a:spcPct val="140000"/>
        </a:lnSpc>
        <a:spcBef>
          <a:spcPts val="0"/>
        </a:spcBef>
        <a:spcAft>
          <a:spcPts val="600"/>
        </a:spcAft>
        <a:buFont typeface="Arial" panose="020B0604020202020204" pitchFamily="34" charset="0"/>
        <a:buChar char="•"/>
        <a:defRPr kumimoji="1" sz="1200" kern="1200" baseline="0">
          <a:solidFill>
            <a:schemeClr val="tx1"/>
          </a:solidFill>
          <a:latin typeface="+mn-lt"/>
          <a:ea typeface="Meiryo UI" panose="020B0604030504040204" pitchFamily="50" charset="-128"/>
          <a:cs typeface="+mn-cs"/>
        </a:defRPr>
      </a:lvl5pPr>
      <a:lvl6pPr marL="288000" indent="-142875" algn="l" defTabSz="914400" rtl="0" eaLnBrk="1" latinLnBrk="0" hangingPunct="1">
        <a:lnSpc>
          <a:spcPct val="140000"/>
        </a:lnSpc>
        <a:spcBef>
          <a:spcPts val="0"/>
        </a:spcBef>
        <a:spcAft>
          <a:spcPts val="600"/>
        </a:spcAft>
        <a:buFont typeface="Arial" panose="020B0604020202020204" pitchFamily="34" charset="0"/>
        <a:buChar char="•"/>
        <a:defRPr kumimoji="1" sz="1200" kern="1200" baseline="0">
          <a:solidFill>
            <a:schemeClr val="tx1"/>
          </a:solidFill>
          <a:latin typeface="+mn-lt"/>
          <a:ea typeface="Meiryo UI" panose="020B0604030504040204" pitchFamily="50" charset="-128"/>
          <a:cs typeface="+mn-cs"/>
        </a:defRPr>
      </a:lvl6pPr>
      <a:lvl7pPr marL="432000" indent="-144000" algn="l" defTabSz="914400" rtl="0" eaLnBrk="1" latinLnBrk="0" hangingPunct="1">
        <a:lnSpc>
          <a:spcPct val="140000"/>
        </a:lnSpc>
        <a:spcBef>
          <a:spcPts val="0"/>
        </a:spcBef>
        <a:spcAft>
          <a:spcPts val="600"/>
        </a:spcAft>
        <a:buFont typeface="Arial" panose="020B0604020202020204" pitchFamily="34" charset="0"/>
        <a:buChar char="•"/>
        <a:defRPr kumimoji="1" sz="1200" kern="1200" baseline="0">
          <a:solidFill>
            <a:schemeClr val="tx1"/>
          </a:solidFill>
          <a:latin typeface="+mn-lt"/>
          <a:ea typeface="Meiryo UI" panose="020B0604030504040204" pitchFamily="50" charset="-128"/>
          <a:cs typeface="+mn-cs"/>
        </a:defRPr>
      </a:lvl7pPr>
      <a:lvl8pPr marL="576000" indent="-144000" algn="l" defTabSz="914400" rtl="0" eaLnBrk="1" latinLnBrk="0" hangingPunct="1">
        <a:lnSpc>
          <a:spcPct val="140000"/>
        </a:lnSpc>
        <a:spcBef>
          <a:spcPts val="0"/>
        </a:spcBef>
        <a:spcAft>
          <a:spcPts val="600"/>
        </a:spcAft>
        <a:buFont typeface="Arial" panose="020B0604020202020204" pitchFamily="34" charset="0"/>
        <a:buChar char="•"/>
        <a:defRPr kumimoji="1" sz="1200" kern="1200" baseline="0">
          <a:solidFill>
            <a:schemeClr val="tx1"/>
          </a:solidFill>
          <a:latin typeface="+mn-lt"/>
          <a:ea typeface="Meiryo UI" panose="020B0604030504040204" pitchFamily="50" charset="-128"/>
          <a:cs typeface="+mn-cs"/>
        </a:defRPr>
      </a:lvl8pPr>
      <a:lvl9pPr marL="576000" indent="-144000" algn="l" defTabSz="914400" rtl="0" eaLnBrk="1" latinLnBrk="0" hangingPunct="1">
        <a:lnSpc>
          <a:spcPct val="140000"/>
        </a:lnSpc>
        <a:spcBef>
          <a:spcPts val="0"/>
        </a:spcBef>
        <a:spcAft>
          <a:spcPts val="600"/>
        </a:spcAft>
        <a:buFont typeface="Arial" panose="020B0604020202020204" pitchFamily="34" charset="0"/>
        <a:buChar char="•"/>
        <a:defRPr kumimoji="1" sz="1200" kern="1200" baseline="0">
          <a:solidFill>
            <a:schemeClr val="tx1"/>
          </a:solidFill>
          <a:latin typeface="+mn-lt"/>
          <a:ea typeface="Meiryo UI" panose="020B0604030504040204" pitchFamily="50" charset="-128"/>
          <a:cs typeface="+mn-cs"/>
        </a:defRPr>
      </a:lvl9pPr>
    </p:bodyStyle>
    <p:otherStyle>
      <a:defPPr>
        <a:defRPr lang="de-DE"/>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02">
          <p15:clr>
            <a:srgbClr val="F26B43"/>
          </p15:clr>
        </p15:guide>
        <p15:guide id="2" pos="7378">
          <p15:clr>
            <a:srgbClr val="F26B43"/>
          </p15:clr>
        </p15:guide>
        <p15:guide id="3" orient="horz" pos="890">
          <p15:clr>
            <a:srgbClr val="F26B43"/>
          </p15:clr>
        </p15:guide>
        <p15:guide id="5" orient="horz" pos="300">
          <p15:clr>
            <a:srgbClr val="F26B43"/>
          </p15:clr>
        </p15:guide>
        <p15:guide id="6" orient="horz" pos="37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hyperlink" Target="https://www.boehringer-ingelheim.com/jp/herutsushang" TargetMode="External"/><Relationship Id="rId2" Type="http://schemas.openxmlformats.org/officeDocument/2006/relationships/notesSlide" Target="../notesSlides/notesSlide6.xml"/><Relationship Id="rId1" Type="http://schemas.openxmlformats.org/officeDocument/2006/relationships/slideLayout" Target="../slideLayouts/slideLayout30.xml"/><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1E614ADB-816F-D0B2-36B5-7FDBAB3DD757}"/>
              </a:ext>
            </a:extLst>
          </p:cNvPr>
          <p:cNvSpPr>
            <a:spLocks noGrp="1"/>
          </p:cNvSpPr>
          <p:nvPr>
            <p:ph type="subTitle" idx="14"/>
          </p:nvPr>
        </p:nvSpPr>
        <p:spPr bwMode="gray">
          <a:xfrm>
            <a:off x="2104103" y="3573016"/>
            <a:ext cx="6008022" cy="1392274"/>
          </a:xfrm>
        </p:spPr>
        <p:txBody>
          <a:bodyPr/>
          <a:lstStyle/>
          <a:p>
            <a:pPr marL="342900" indent="-342900">
              <a:buFont typeface="+mj-ea"/>
              <a:buAutoNum type="circleNumDbPlain"/>
            </a:pPr>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9</a:t>
            </a:r>
            <a:r>
              <a:rPr lang="ja-JP" altLang="en-US" dirty="0">
                <a:latin typeface="Meiryo UI" panose="020B0604030504040204" pitchFamily="50" charset="-128"/>
                <a:ea typeface="Meiryo UI" panose="020B0604030504040204" pitchFamily="50" charset="-128"/>
              </a:rPr>
              <a:t>日（月）</a:t>
            </a:r>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時</a:t>
            </a:r>
            <a:r>
              <a:rPr lang="en-US" altLang="ja-JP" dirty="0">
                <a:latin typeface="Meiryo UI" panose="020B0604030504040204" pitchFamily="50" charset="-128"/>
                <a:ea typeface="Meiryo UI" panose="020B0604030504040204" pitchFamily="50" charset="-128"/>
              </a:rPr>
              <a:t>30</a:t>
            </a:r>
            <a:r>
              <a:rPr lang="ja-JP" altLang="en-US" dirty="0">
                <a:latin typeface="Meiryo UI" panose="020B0604030504040204" pitchFamily="50" charset="-128"/>
                <a:ea typeface="Meiryo UI" panose="020B0604030504040204" pitchFamily="50" charset="-128"/>
              </a:rPr>
              <a:t>分～</a:t>
            </a:r>
            <a:r>
              <a:rPr lang="en-US" altLang="ja-JP" dirty="0">
                <a:latin typeface="Meiryo UI" panose="020B0604030504040204" pitchFamily="50" charset="-128"/>
                <a:ea typeface="Meiryo UI" panose="020B0604030504040204" pitchFamily="50" charset="-128"/>
              </a:rPr>
              <a:t>13</a:t>
            </a:r>
            <a:r>
              <a:rPr lang="ja-JP" altLang="en-US" dirty="0">
                <a:latin typeface="Meiryo UI" panose="020B0604030504040204" pitchFamily="50" charset="-128"/>
                <a:ea typeface="Meiryo UI" panose="020B0604030504040204" pitchFamily="50" charset="-128"/>
              </a:rPr>
              <a:t>時</a:t>
            </a:r>
            <a:endParaRPr lang="en-US" altLang="ja-JP" dirty="0">
              <a:latin typeface="Meiryo UI" panose="020B0604030504040204" pitchFamily="50" charset="-128"/>
              <a:ea typeface="Meiryo UI" panose="020B0604030504040204" pitchFamily="50" charset="-128"/>
            </a:endParaRPr>
          </a:p>
          <a:p>
            <a:pPr marL="342900" indent="-342900">
              <a:buFont typeface="+mj-ea"/>
              <a:buAutoNum type="circleNumDbPlain"/>
            </a:pPr>
            <a:r>
              <a:rPr lang="en-US" altLang="ja-JP" dirty="0">
                <a:latin typeface="Meiryo UI" panose="020B0604030504040204" pitchFamily="50" charset="-128"/>
              </a:rPr>
              <a:t>12</a:t>
            </a:r>
            <a:r>
              <a:rPr lang="ja-JP" altLang="en-US" dirty="0">
                <a:latin typeface="Meiryo UI" panose="020B0604030504040204" pitchFamily="50" charset="-128"/>
              </a:rPr>
              <a:t>月</a:t>
            </a:r>
            <a:r>
              <a:rPr lang="en-US" altLang="ja-JP" dirty="0">
                <a:latin typeface="Meiryo UI" panose="020B0604030504040204" pitchFamily="50" charset="-128"/>
              </a:rPr>
              <a:t>9</a:t>
            </a:r>
            <a:r>
              <a:rPr lang="ja-JP" altLang="en-US" dirty="0">
                <a:latin typeface="Meiryo UI" panose="020B0604030504040204" pitchFamily="50" charset="-128"/>
              </a:rPr>
              <a:t>日（月）</a:t>
            </a:r>
            <a:r>
              <a:rPr lang="en-US" altLang="ja-JP" dirty="0">
                <a:latin typeface="Meiryo UI" panose="020B0604030504040204" pitchFamily="50" charset="-128"/>
              </a:rPr>
              <a:t>17</a:t>
            </a:r>
            <a:r>
              <a:rPr lang="ja-JP" altLang="en-US" dirty="0">
                <a:latin typeface="Meiryo UI" panose="020B0604030504040204" pitchFamily="50" charset="-128"/>
              </a:rPr>
              <a:t>時</a:t>
            </a:r>
            <a:r>
              <a:rPr lang="en-US" altLang="ja-JP" dirty="0">
                <a:latin typeface="Meiryo UI" panose="020B0604030504040204" pitchFamily="50" charset="-128"/>
              </a:rPr>
              <a:t>30</a:t>
            </a:r>
            <a:r>
              <a:rPr lang="ja-JP" altLang="en-US" dirty="0">
                <a:latin typeface="Meiryo UI" panose="020B0604030504040204" pitchFamily="50" charset="-128"/>
              </a:rPr>
              <a:t>分～</a:t>
            </a:r>
            <a:r>
              <a:rPr lang="en-US" altLang="ja-JP" dirty="0">
                <a:latin typeface="Meiryo UI" panose="020B0604030504040204" pitchFamily="50" charset="-128"/>
              </a:rPr>
              <a:t>18</a:t>
            </a:r>
            <a:r>
              <a:rPr lang="ja-JP" altLang="en-US" dirty="0">
                <a:latin typeface="Meiryo UI" panose="020B0604030504040204" pitchFamily="50" charset="-128"/>
              </a:rPr>
              <a:t>時</a:t>
            </a:r>
            <a:endParaRPr lang="en-US" altLang="ja-JP" dirty="0">
              <a:latin typeface="Meiryo UI" panose="020B0604030504040204" pitchFamily="50" charset="-128"/>
            </a:endParaRPr>
          </a:p>
          <a:p>
            <a:pPr marL="342900" indent="-342900">
              <a:buFont typeface="+mj-ea"/>
              <a:buAutoNum type="circleNumDbPlain"/>
            </a:pPr>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18</a:t>
            </a:r>
            <a:r>
              <a:rPr lang="ja-JP" altLang="en-US" dirty="0">
                <a:latin typeface="Meiryo UI" panose="020B0604030504040204" pitchFamily="50" charset="-128"/>
                <a:ea typeface="Meiryo UI" panose="020B0604030504040204" pitchFamily="50" charset="-128"/>
              </a:rPr>
              <a:t>日（水）</a:t>
            </a:r>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時</a:t>
            </a:r>
            <a:r>
              <a:rPr lang="en-US" altLang="ja-JP" dirty="0">
                <a:latin typeface="Meiryo UI" panose="020B0604030504040204" pitchFamily="50" charset="-128"/>
                <a:ea typeface="Meiryo UI" panose="020B0604030504040204" pitchFamily="50" charset="-128"/>
              </a:rPr>
              <a:t>30</a:t>
            </a:r>
            <a:r>
              <a:rPr lang="ja-JP" altLang="en-US" dirty="0">
                <a:latin typeface="Meiryo UI" panose="020B0604030504040204" pitchFamily="50" charset="-128"/>
                <a:ea typeface="Meiryo UI" panose="020B0604030504040204" pitchFamily="50" charset="-128"/>
              </a:rPr>
              <a:t>分～</a:t>
            </a:r>
            <a:r>
              <a:rPr lang="en-US" altLang="ja-JP" dirty="0">
                <a:latin typeface="Meiryo UI" panose="020B0604030504040204" pitchFamily="50" charset="-128"/>
                <a:ea typeface="Meiryo UI" panose="020B0604030504040204" pitchFamily="50" charset="-128"/>
              </a:rPr>
              <a:t>13</a:t>
            </a:r>
            <a:r>
              <a:rPr lang="ja-JP" altLang="en-US" dirty="0">
                <a:latin typeface="Meiryo UI" panose="020B0604030504040204" pitchFamily="50" charset="-128"/>
                <a:ea typeface="Meiryo UI" panose="020B0604030504040204" pitchFamily="50" charset="-128"/>
              </a:rPr>
              <a:t>時</a:t>
            </a:r>
            <a:endParaRPr lang="en-US" altLang="ja-JP" dirty="0">
              <a:latin typeface="Meiryo UI" panose="020B0604030504040204" pitchFamily="50" charset="-128"/>
              <a:ea typeface="Meiryo UI" panose="020B0604030504040204" pitchFamily="50" charset="-128"/>
            </a:endParaRPr>
          </a:p>
          <a:p>
            <a:pPr marL="342900" indent="-342900">
              <a:buFont typeface="+mj-ea"/>
              <a:buAutoNum type="circleNumDbPlain"/>
            </a:pPr>
            <a:r>
              <a:rPr lang="en-US" altLang="ja-JP" dirty="0">
                <a:latin typeface="Meiryo UI" panose="020B0604030504040204" pitchFamily="50" charset="-128"/>
              </a:rPr>
              <a:t>12</a:t>
            </a:r>
            <a:r>
              <a:rPr lang="ja-JP" altLang="en-US" dirty="0">
                <a:latin typeface="Meiryo UI" panose="020B0604030504040204" pitchFamily="50" charset="-128"/>
              </a:rPr>
              <a:t>月</a:t>
            </a:r>
            <a:r>
              <a:rPr lang="en-US" altLang="ja-JP" dirty="0">
                <a:latin typeface="Meiryo UI" panose="020B0604030504040204" pitchFamily="50" charset="-128"/>
              </a:rPr>
              <a:t>18</a:t>
            </a:r>
            <a:r>
              <a:rPr lang="ja-JP" altLang="en-US" dirty="0">
                <a:latin typeface="Meiryo UI" panose="020B0604030504040204" pitchFamily="50" charset="-128"/>
              </a:rPr>
              <a:t>日（水）</a:t>
            </a:r>
            <a:r>
              <a:rPr lang="en-US" altLang="ja-JP" dirty="0">
                <a:latin typeface="Meiryo UI" panose="020B0604030504040204" pitchFamily="50" charset="-128"/>
              </a:rPr>
              <a:t>17</a:t>
            </a:r>
            <a:r>
              <a:rPr lang="ja-JP" altLang="en-US" dirty="0">
                <a:latin typeface="Meiryo UI" panose="020B0604030504040204" pitchFamily="50" charset="-128"/>
              </a:rPr>
              <a:t>時</a:t>
            </a:r>
            <a:r>
              <a:rPr lang="en-US" altLang="ja-JP" dirty="0">
                <a:latin typeface="Meiryo UI" panose="020B0604030504040204" pitchFamily="50" charset="-128"/>
              </a:rPr>
              <a:t>30</a:t>
            </a:r>
            <a:r>
              <a:rPr lang="ja-JP" altLang="en-US" dirty="0">
                <a:latin typeface="Meiryo UI" panose="020B0604030504040204" pitchFamily="50" charset="-128"/>
              </a:rPr>
              <a:t>分～</a:t>
            </a:r>
            <a:r>
              <a:rPr lang="en-US" altLang="ja-JP" dirty="0">
                <a:latin typeface="Meiryo UI" panose="020B0604030504040204" pitchFamily="50" charset="-128"/>
              </a:rPr>
              <a:t>18</a:t>
            </a:r>
            <a:r>
              <a:rPr lang="ja-JP" altLang="en-US" dirty="0">
                <a:latin typeface="Meiryo UI" panose="020B0604030504040204" pitchFamily="50" charset="-128"/>
              </a:rPr>
              <a:t>時</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10" name="Title 9">
            <a:extLst>
              <a:ext uri="{FF2B5EF4-FFF2-40B4-BE49-F238E27FC236}">
                <a16:creationId xmlns:a16="http://schemas.microsoft.com/office/drawing/2014/main" id="{6723DFFC-7A84-40F2-69DD-524819653FC2}"/>
              </a:ext>
            </a:extLst>
          </p:cNvPr>
          <p:cNvSpPr>
            <a:spLocks noGrp="1"/>
          </p:cNvSpPr>
          <p:nvPr>
            <p:ph type="title"/>
          </p:nvPr>
        </p:nvSpPr>
        <p:spPr bwMode="gray"/>
        <p:txBody>
          <a:bodyPr/>
          <a:lstStyle/>
          <a:p>
            <a:r>
              <a:rPr lang="ja-JP" altLang="en-US" dirty="0">
                <a:latin typeface="Meiryo UI" panose="020B0604030504040204" pitchFamily="50" charset="-128"/>
              </a:rPr>
              <a:t>ベルツ研究助成説明会</a:t>
            </a:r>
            <a:endParaRPr lang="de-DE" dirty="0"/>
          </a:p>
        </p:txBody>
      </p:sp>
      <p:sp>
        <p:nvSpPr>
          <p:cNvPr id="2" name="Subtitle 7">
            <a:extLst>
              <a:ext uri="{FF2B5EF4-FFF2-40B4-BE49-F238E27FC236}">
                <a16:creationId xmlns:a16="http://schemas.microsoft.com/office/drawing/2014/main" id="{03AAB448-A890-AE57-29F7-E43CE5AD74CF}"/>
              </a:ext>
            </a:extLst>
          </p:cNvPr>
          <p:cNvSpPr txBox="1">
            <a:spLocks/>
          </p:cNvSpPr>
          <p:nvPr/>
        </p:nvSpPr>
        <p:spPr bwMode="gray">
          <a:xfrm>
            <a:off x="4751541" y="5535560"/>
            <a:ext cx="6961036" cy="722671"/>
          </a:xfrm>
          <a:prstGeom prst="rect">
            <a:avLst/>
          </a:prstGeom>
        </p:spPr>
        <p:txBody>
          <a:bodyPr vert="horz" lIns="0" tIns="0" rIns="0" bIns="0" rtlCol="0">
            <a:noAutofit/>
          </a:bodyPr>
          <a:lstStyle>
            <a:lvl1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1pPr>
            <a:lvl2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2pPr>
            <a:lvl3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3pPr>
            <a:lvl4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4pPr>
            <a:lvl5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5pPr>
            <a:lvl6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6pPr>
            <a:lvl7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7pPr>
            <a:lvl8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8pPr>
            <a:lvl9pPr marL="0" indent="0" algn="l" defTabSz="914400" rtl="0" eaLnBrk="1" latinLnBrk="0" hangingPunct="1">
              <a:lnSpc>
                <a:spcPct val="140000"/>
              </a:lnSpc>
              <a:spcBef>
                <a:spcPts val="0"/>
              </a:spcBef>
              <a:spcAft>
                <a:spcPts val="0"/>
              </a:spcAft>
              <a:buFont typeface="Arial" panose="020B0604020202020204" pitchFamily="34" charset="0"/>
              <a:buNone/>
              <a:defRPr kumimoji="1" sz="1600" b="0" kern="1200" baseline="0">
                <a:solidFill>
                  <a:schemeClr val="bg1"/>
                </a:solidFill>
                <a:latin typeface="+mn-lt"/>
                <a:ea typeface="Meiryo UI" panose="020B0604030504040204" pitchFamily="50" charset="-128"/>
                <a:cs typeface="+mn-cs"/>
              </a:defRPr>
            </a:lvl9pPr>
          </a:lstStyle>
          <a:p>
            <a:pPr algn="r"/>
            <a:r>
              <a:rPr lang="ja-JP" altLang="en-US" dirty="0">
                <a:latin typeface="Meiryo UI" panose="020B0604030504040204" pitchFamily="50" charset="-128"/>
              </a:rPr>
              <a:t>日本ベーリンガーインゲルハイム株式会社　ベルツ賞事務局</a:t>
            </a:r>
            <a:endParaRPr lang="en-US" altLang="ja-JP" dirty="0">
              <a:latin typeface="Meiryo UI" panose="020B0604030504040204" pitchFamily="50" charset="-128"/>
            </a:endParaRPr>
          </a:p>
          <a:p>
            <a:pPr algn="r"/>
            <a:endParaRPr lang="en-US" altLang="ja-JP" dirty="0">
              <a:latin typeface="Meiryo UI" panose="020B0604030504040204" pitchFamily="50" charset="-128"/>
            </a:endParaRPr>
          </a:p>
        </p:txBody>
      </p:sp>
    </p:spTree>
    <p:extLst>
      <p:ext uri="{BB962C8B-B14F-4D97-AF65-F5344CB8AC3E}">
        <p14:creationId xmlns:p14="http://schemas.microsoft.com/office/powerpoint/2010/main" val="1429912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marL="0" marR="0" lvl="0" indent="0" algn="l" defTabSz="914400" rtl="0" eaLnBrk="1" fontAlgn="auto" latinLnBrk="0" hangingPunct="1">
              <a:lnSpc>
                <a:spcPct val="14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Q&amp;A</a:t>
            </a:r>
            <a:endParaRPr kumimoji="1" lang="ja-JP" altLang="en-US"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B8C00F7F-6BF1-FC93-4A9B-B12B4CAE1B1A}"/>
              </a:ext>
            </a:extLst>
          </p:cNvPr>
          <p:cNvSpPr txBox="1"/>
          <p:nvPr/>
        </p:nvSpPr>
        <p:spPr bwMode="gray">
          <a:xfrm>
            <a:off x="589935" y="1052052"/>
            <a:ext cx="11269272" cy="5014451"/>
          </a:xfrm>
          <a:prstGeom prst="rect">
            <a:avLst/>
          </a:prstGeom>
          <a:noFill/>
        </p:spPr>
        <p:txBody>
          <a:bodyPr wrap="square" rtlCol="0" anchor="t" anchorCtr="0">
            <a:noAutofit/>
          </a:bodyPr>
          <a:lstStyle/>
          <a:p>
            <a:r>
              <a:rPr lang="en-US" altLang="ja-JP" sz="3200" b="1" dirty="0">
                <a:solidFill>
                  <a:srgbClr val="08312A"/>
                </a:solidFill>
                <a:latin typeface="Meiryo UI" panose="020B0604030504040204" pitchFamily="50" charset="-128"/>
                <a:ea typeface="Meiryo UI" panose="020B0604030504040204" pitchFamily="50" charset="-128"/>
              </a:rPr>
              <a:t>Q.</a:t>
            </a:r>
          </a:p>
          <a:p>
            <a:r>
              <a:rPr lang="ja-JP" altLang="en-US" sz="3200" b="1" dirty="0">
                <a:solidFill>
                  <a:srgbClr val="08312A"/>
                </a:solidFill>
                <a:latin typeface="Meiryo UI" panose="020B0604030504040204" pitchFamily="50" charset="-128"/>
                <a:ea typeface="Meiryo UI" panose="020B0604030504040204" pitchFamily="50" charset="-128"/>
              </a:rPr>
              <a:t>助成金の使途に制限はありますか？</a:t>
            </a:r>
            <a:endParaRPr lang="en-US" altLang="ja-JP" sz="3200" b="1" dirty="0">
              <a:solidFill>
                <a:srgbClr val="08312A"/>
              </a:solidFill>
              <a:latin typeface="Meiryo UI" panose="020B0604030504040204" pitchFamily="50" charset="-128"/>
              <a:ea typeface="Meiryo UI" panose="020B0604030504040204" pitchFamily="50" charset="-128"/>
            </a:endParaRPr>
          </a:p>
          <a:p>
            <a:endPar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a:p>
            <a:r>
              <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A.</a:t>
            </a:r>
          </a:p>
          <a:p>
            <a:r>
              <a:rPr kumimoji="1" lang="ja-JP" altLang="en-US"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申請書に記載された研究を推進するための費用である限り制限はありません。研究に係る資材購入、人件費など研究に必要な資金としてご活用下さい。</a:t>
            </a:r>
            <a:endPar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760803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marL="0" marR="0" lvl="0" indent="0" algn="l" defTabSz="914400" rtl="0" eaLnBrk="1" fontAlgn="auto" latinLnBrk="0" hangingPunct="1">
              <a:lnSpc>
                <a:spcPct val="14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Q&amp;A</a:t>
            </a:r>
            <a:endParaRPr kumimoji="1" lang="ja-JP" altLang="en-US"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B8C00F7F-6BF1-FC93-4A9B-B12B4CAE1B1A}"/>
              </a:ext>
            </a:extLst>
          </p:cNvPr>
          <p:cNvSpPr txBox="1"/>
          <p:nvPr/>
        </p:nvSpPr>
        <p:spPr bwMode="gray">
          <a:xfrm>
            <a:off x="589935" y="1052052"/>
            <a:ext cx="11269272" cy="5014451"/>
          </a:xfrm>
          <a:prstGeom prst="rect">
            <a:avLst/>
          </a:prstGeom>
          <a:noFill/>
        </p:spPr>
        <p:txBody>
          <a:bodyPr wrap="square" rtlCol="0" anchor="t" anchorCtr="0">
            <a:noAutofit/>
          </a:bodyPr>
          <a:lstStyle/>
          <a:p>
            <a:r>
              <a:rPr lang="ja-JP" altLang="en-US" sz="3200" b="1" dirty="0">
                <a:solidFill>
                  <a:srgbClr val="08312A"/>
                </a:solidFill>
                <a:latin typeface="Meiryo UI" panose="020B0604030504040204" pitchFamily="50" charset="-128"/>
                <a:ea typeface="Meiryo UI" panose="020B0604030504040204" pitchFamily="50" charset="-128"/>
              </a:rPr>
              <a:t>その他、ご質問がございましたらよろしくお願い致します。</a:t>
            </a:r>
            <a:endParaRPr lang="en-US" altLang="ja-JP" sz="3200" b="1" dirty="0">
              <a:solidFill>
                <a:srgbClr val="08312A"/>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6732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a:lnSpc>
                <a:spcPct val="140000"/>
              </a:lnSpc>
              <a:defRPr/>
            </a:pPr>
            <a:r>
              <a:rPr lang="ja-JP" altLang="en-US" sz="2800" b="1" dirty="0">
                <a:solidFill>
                  <a:srgbClr val="08312A"/>
                </a:solidFill>
                <a:latin typeface="Meiryo UI" panose="020B0604030504040204" pitchFamily="50" charset="-128"/>
                <a:ea typeface="Meiryo UI" panose="020B0604030504040204" pitchFamily="50" charset="-128"/>
              </a:rPr>
              <a:t>アジェンダ</a:t>
            </a:r>
            <a:endParaRPr lang="en-US" altLang="ja-JP" sz="2800" b="1" dirty="0">
              <a:solidFill>
                <a:srgbClr val="08312A"/>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2F85441-FBCC-0850-36C2-07D8A266B5D3}"/>
              </a:ext>
            </a:extLst>
          </p:cNvPr>
          <p:cNvSpPr txBox="1"/>
          <p:nvPr/>
        </p:nvSpPr>
        <p:spPr bwMode="gray">
          <a:xfrm>
            <a:off x="334347" y="1272074"/>
            <a:ext cx="11523305" cy="4736840"/>
          </a:xfrm>
          <a:prstGeom prst="rect">
            <a:avLst/>
          </a:prstGeom>
          <a:noFill/>
        </p:spPr>
        <p:txBody>
          <a:bodyPr wrap="square" lIns="90000" tIns="46800" rIns="90000" bIns="46800" rtlCol="0" anchor="t" anchorCtr="0">
            <a:noAutofit/>
          </a:bodyPr>
          <a:lstStyle/>
          <a:p>
            <a:pPr marL="514350" lvl="1" indent="-514350">
              <a:lnSpc>
                <a:spcPct val="150000"/>
              </a:lnSpc>
              <a:buFont typeface="+mj-ea"/>
              <a:buAutoNum type="circleNumDbPlain"/>
            </a:pPr>
            <a:r>
              <a:rPr lang="ja-JP" altLang="en-US" sz="2800" dirty="0">
                <a:solidFill>
                  <a:schemeClr val="bg2"/>
                </a:solidFill>
                <a:latin typeface="Meiryo UI" panose="020B0604030504040204" pitchFamily="50" charset="-128"/>
                <a:ea typeface="Meiryo UI" panose="020B0604030504040204" pitchFamily="50" charset="-128"/>
              </a:rPr>
              <a:t>ベルツ研究助成概要のご紹介</a:t>
            </a:r>
            <a:endParaRPr lang="en-US" altLang="ja-JP" sz="2800" dirty="0">
              <a:solidFill>
                <a:schemeClr val="bg2"/>
              </a:solidFill>
              <a:latin typeface="Meiryo UI" panose="020B0604030504040204" pitchFamily="50" charset="-128"/>
              <a:ea typeface="Meiryo UI" panose="020B0604030504040204" pitchFamily="50" charset="-128"/>
            </a:endParaRPr>
          </a:p>
          <a:p>
            <a:pPr marL="514350" lvl="1" indent="-514350">
              <a:lnSpc>
                <a:spcPct val="150000"/>
              </a:lnSpc>
              <a:buFont typeface="+mj-ea"/>
              <a:buAutoNum type="circleNumDbPlain"/>
            </a:pPr>
            <a:endParaRPr lang="en-US" altLang="ja-JP" sz="2800" dirty="0">
              <a:solidFill>
                <a:schemeClr val="bg2"/>
              </a:solidFill>
              <a:latin typeface="Meiryo UI" panose="020B0604030504040204" pitchFamily="50" charset="-128"/>
              <a:ea typeface="Meiryo UI" panose="020B0604030504040204" pitchFamily="50" charset="-128"/>
            </a:endParaRPr>
          </a:p>
          <a:p>
            <a:pPr marL="514350" lvl="1" indent="-514350">
              <a:lnSpc>
                <a:spcPct val="150000"/>
              </a:lnSpc>
              <a:buFont typeface="+mj-ea"/>
              <a:buAutoNum type="circleNumDbPlain"/>
            </a:pPr>
            <a:r>
              <a:rPr lang="en-US" altLang="ja-JP" sz="2800" dirty="0">
                <a:solidFill>
                  <a:schemeClr val="bg2"/>
                </a:solidFill>
                <a:latin typeface="Meiryo UI" panose="020B0604030504040204" pitchFamily="50" charset="-128"/>
                <a:ea typeface="Meiryo UI" panose="020B0604030504040204" pitchFamily="50" charset="-128"/>
              </a:rPr>
              <a:t>Q&amp;A</a:t>
            </a:r>
            <a:endParaRPr lang="ja-JP" altLang="en-US" sz="2800" dirty="0">
              <a:solidFill>
                <a:schemeClr val="bg2"/>
              </a:solidFill>
              <a:latin typeface="Meiryo UI" panose="020B0604030504040204" pitchFamily="50" charset="-128"/>
              <a:ea typeface="Meiryo UI" panose="020B0604030504040204" pitchFamily="50" charset="-128"/>
            </a:endParaRPr>
          </a:p>
          <a:p>
            <a:pPr marL="0" lvl="1">
              <a:lnSpc>
                <a:spcPct val="150000"/>
              </a:lnSpc>
            </a:pPr>
            <a:endPar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982990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a:lnSpc>
                <a:spcPct val="140000"/>
              </a:lnSpc>
              <a:defRPr/>
            </a:pPr>
            <a:r>
              <a:rPr kumimoji="1" lang="ja-JP" altLang="en-US"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ベルツ研究助成　</a:t>
            </a:r>
            <a:r>
              <a:rPr lang="ja-JP" altLang="en-US" sz="2800" b="1" dirty="0">
                <a:solidFill>
                  <a:srgbClr val="08312A"/>
                </a:solidFill>
                <a:latin typeface="Meiryo UI" panose="020B0604030504040204" pitchFamily="50" charset="-128"/>
                <a:ea typeface="Meiryo UI" panose="020B0604030504040204" pitchFamily="50" charset="-128"/>
              </a:rPr>
              <a:t>設立の趣旨</a:t>
            </a:r>
            <a:endParaRPr lang="en-US" altLang="ja-JP" sz="2800" b="1" dirty="0">
              <a:solidFill>
                <a:srgbClr val="08312A"/>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2F85441-FBCC-0850-36C2-07D8A266B5D3}"/>
              </a:ext>
            </a:extLst>
          </p:cNvPr>
          <p:cNvSpPr txBox="1"/>
          <p:nvPr/>
        </p:nvSpPr>
        <p:spPr bwMode="gray">
          <a:xfrm>
            <a:off x="334347" y="1272074"/>
            <a:ext cx="11523305" cy="4736840"/>
          </a:xfrm>
          <a:prstGeom prst="rect">
            <a:avLst/>
          </a:prstGeom>
          <a:noFill/>
        </p:spPr>
        <p:txBody>
          <a:bodyPr wrap="square" lIns="90000" tIns="46800" rIns="90000" bIns="46800" rtlCol="0" anchor="t" anchorCtr="0">
            <a:noAutofit/>
          </a:bodyPr>
          <a:lstStyle/>
          <a:p>
            <a:pPr marL="0" lvl="1">
              <a:lnSpc>
                <a:spcPct val="150000"/>
              </a:lnSpc>
            </a:pPr>
            <a:r>
              <a:rPr lang="ja-JP" altLang="en-US" sz="2800" dirty="0">
                <a:solidFill>
                  <a:schemeClr val="bg2"/>
                </a:solidFill>
                <a:latin typeface="Meiryo UI" panose="020B0604030504040204" pitchFamily="50" charset="-128"/>
                <a:ea typeface="Meiryo UI" panose="020B0604030504040204" pitchFamily="50" charset="-128"/>
              </a:rPr>
              <a:t>ベーリンガーインゲルハイムは</a:t>
            </a:r>
            <a:r>
              <a:rPr lang="en-US" altLang="ja-JP" sz="2800" dirty="0">
                <a:solidFill>
                  <a:schemeClr val="bg2"/>
                </a:solidFill>
                <a:latin typeface="Meiryo UI" panose="020B0604030504040204" pitchFamily="50" charset="-128"/>
                <a:ea typeface="Meiryo UI" panose="020B0604030504040204" pitchFamily="50" charset="-128"/>
              </a:rPr>
              <a:t>1964</a:t>
            </a:r>
            <a:r>
              <a:rPr lang="ja-JP" altLang="en-US" sz="2800" dirty="0">
                <a:solidFill>
                  <a:schemeClr val="bg2"/>
                </a:solidFill>
                <a:latin typeface="Meiryo UI" panose="020B0604030504040204" pitchFamily="50" charset="-128"/>
                <a:ea typeface="Meiryo UI" panose="020B0604030504040204" pitchFamily="50" charset="-128"/>
              </a:rPr>
              <a:t>年にベルツ賞を創設し、毎年特定の医学の分野に関する優れた学術論文に対して賞を贈呈し、日本における医学の発展を支援してきました。</a:t>
            </a:r>
            <a:endParaRPr lang="en-US" altLang="ja-JP" sz="2800" dirty="0">
              <a:solidFill>
                <a:schemeClr val="bg2"/>
              </a:solidFill>
              <a:latin typeface="Meiryo UI" panose="020B0604030504040204" pitchFamily="50" charset="-128"/>
              <a:ea typeface="Meiryo UI" panose="020B0604030504040204" pitchFamily="50" charset="-128"/>
            </a:endParaRPr>
          </a:p>
          <a:p>
            <a:pPr marL="0" lvl="1">
              <a:lnSpc>
                <a:spcPct val="150000"/>
              </a:lnSpc>
            </a:pPr>
            <a:r>
              <a:rPr lang="ja-JP" altLang="en-US" sz="2800" dirty="0">
                <a:solidFill>
                  <a:schemeClr val="bg2"/>
                </a:solidFill>
                <a:latin typeface="Meiryo UI" panose="020B0604030504040204" pitchFamily="50" charset="-128"/>
                <a:ea typeface="Meiryo UI" panose="020B0604030504040204" pitchFamily="50" charset="-128"/>
              </a:rPr>
              <a:t>ベルツ賞</a:t>
            </a:r>
            <a:r>
              <a:rPr lang="en-US" altLang="ja-JP" sz="2800" dirty="0">
                <a:solidFill>
                  <a:schemeClr val="bg2"/>
                </a:solidFill>
                <a:latin typeface="Meiryo UI" panose="020B0604030504040204" pitchFamily="50" charset="-128"/>
                <a:ea typeface="Meiryo UI" panose="020B0604030504040204" pitchFamily="50" charset="-128"/>
              </a:rPr>
              <a:t>60</a:t>
            </a:r>
            <a:r>
              <a:rPr lang="ja-JP" altLang="en-US" sz="2800" dirty="0">
                <a:solidFill>
                  <a:schemeClr val="bg2"/>
                </a:solidFill>
                <a:latin typeface="Meiryo UI" panose="020B0604030504040204" pitchFamily="50" charset="-128"/>
                <a:ea typeface="Meiryo UI" panose="020B0604030504040204" pitchFamily="50" charset="-128"/>
              </a:rPr>
              <a:t>周年を迎え、若手医師・研究者の独自性・独創性のある医学研究のさらなる発展を持続的に支援する目的でベルツ研究助成を設立しました。</a:t>
            </a:r>
          </a:p>
          <a:p>
            <a:pPr marL="0" lvl="1">
              <a:lnSpc>
                <a:spcPct val="150000"/>
              </a:lnSpc>
            </a:pPr>
            <a:endPar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969981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a:lnSpc>
                <a:spcPct val="140000"/>
              </a:lnSpc>
              <a:defRPr/>
            </a:pPr>
            <a:r>
              <a:rPr lang="ja-JP" altLang="en-US" sz="2800" b="1" dirty="0">
                <a:solidFill>
                  <a:srgbClr val="08312A"/>
                </a:solidFill>
                <a:latin typeface="Meiryo UI" panose="020B0604030504040204" pitchFamily="50" charset="-128"/>
                <a:ea typeface="Meiryo UI" panose="020B0604030504040204" pitchFamily="50" charset="-128"/>
              </a:rPr>
              <a:t>募集テーマ、助成金額、採択件数</a:t>
            </a:r>
            <a:endParaRPr lang="en-US" altLang="ja-JP" sz="2800" b="1" dirty="0">
              <a:solidFill>
                <a:srgbClr val="08312A"/>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2F85441-FBCC-0850-36C2-07D8A266B5D3}"/>
              </a:ext>
            </a:extLst>
          </p:cNvPr>
          <p:cNvSpPr txBox="1"/>
          <p:nvPr/>
        </p:nvSpPr>
        <p:spPr bwMode="gray">
          <a:xfrm>
            <a:off x="334347" y="1272074"/>
            <a:ext cx="11523305" cy="4736840"/>
          </a:xfrm>
          <a:prstGeom prst="rect">
            <a:avLst/>
          </a:prstGeom>
          <a:noFill/>
        </p:spPr>
        <p:txBody>
          <a:bodyPr wrap="square" lIns="90000" tIns="46800" rIns="90000" bIns="46800" rtlCol="0" anchor="t" anchorCtr="0">
            <a:noAutofit/>
          </a:bodyPr>
          <a:lstStyle/>
          <a:p>
            <a:pPr lvl="1" indent="-457200">
              <a:lnSpc>
                <a:spcPct val="150000"/>
              </a:lnSpc>
              <a:buFont typeface="Wingdings" panose="05000000000000000000" pitchFamily="2" charset="2"/>
              <a:buChar char="l"/>
            </a:pPr>
            <a:r>
              <a:rPr kumimoji="1" lang="ja-JP" altLang="en-US"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募集テーマ：「ゲノム医学と医療」</a:t>
            </a:r>
            <a:endPar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endParaRPr>
          </a:p>
          <a:p>
            <a:pPr lvl="1" indent="-457200">
              <a:lnSpc>
                <a:spcPct val="150000"/>
              </a:lnSpc>
              <a:buFont typeface="Wingdings" panose="05000000000000000000" pitchFamily="2" charset="2"/>
              <a:buChar char="l"/>
            </a:pPr>
            <a:endPar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endParaRPr>
          </a:p>
          <a:p>
            <a:pPr lvl="1" indent="-457200">
              <a:lnSpc>
                <a:spcPct val="150000"/>
              </a:lnSpc>
              <a:buFont typeface="Wingdings" panose="05000000000000000000" pitchFamily="2" charset="2"/>
              <a:buChar char="l"/>
            </a:pPr>
            <a:r>
              <a:rPr kumimoji="1" lang="ja-JP" altLang="en-US"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助成金額：</a:t>
            </a:r>
            <a:r>
              <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1,500</a:t>
            </a:r>
            <a:r>
              <a:rPr kumimoji="1" lang="ja-JP" altLang="en-US"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万円</a:t>
            </a:r>
            <a:r>
              <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a:t>
            </a:r>
            <a:r>
              <a:rPr kumimoji="1" lang="ja-JP" altLang="en-US"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件（毎年</a:t>
            </a:r>
            <a:r>
              <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500</a:t>
            </a:r>
            <a:r>
              <a:rPr kumimoji="1" lang="ja-JP" altLang="en-US"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万円、</a:t>
            </a:r>
            <a:r>
              <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3</a:t>
            </a:r>
            <a:r>
              <a:rPr kumimoji="1" lang="ja-JP" altLang="en-US"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rPr>
              <a:t>年間交付）</a:t>
            </a:r>
            <a:endParaRPr kumimoji="1" lang="en-US" altLang="ja-JP"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endParaRPr>
          </a:p>
          <a:p>
            <a:pPr lvl="1" indent="-457200">
              <a:lnSpc>
                <a:spcPct val="150000"/>
              </a:lnSpc>
              <a:buFont typeface="Wingdings" panose="05000000000000000000" pitchFamily="2" charset="2"/>
              <a:buChar char="l"/>
            </a:pPr>
            <a:endParaRPr lang="en-US" altLang="ja-JP" sz="2800" dirty="0">
              <a:solidFill>
                <a:schemeClr val="bg2"/>
              </a:solidFill>
              <a:latin typeface="Meiryo UI" panose="020B0604030504040204" pitchFamily="50" charset="-128"/>
              <a:ea typeface="Meiryo UI" panose="020B0604030504040204" pitchFamily="50" charset="-128"/>
            </a:endParaRPr>
          </a:p>
          <a:p>
            <a:pPr lvl="1" indent="-457200">
              <a:lnSpc>
                <a:spcPct val="150000"/>
              </a:lnSpc>
              <a:buFont typeface="Wingdings" panose="05000000000000000000" pitchFamily="2" charset="2"/>
              <a:buChar char="l"/>
            </a:pPr>
            <a:r>
              <a:rPr lang="ja-JP" altLang="en-US" sz="2800" dirty="0">
                <a:solidFill>
                  <a:schemeClr val="bg2"/>
                </a:solidFill>
                <a:latin typeface="Meiryo UI" panose="020B0604030504040204" pitchFamily="50" charset="-128"/>
                <a:ea typeface="Meiryo UI" panose="020B0604030504040204" pitchFamily="50" charset="-128"/>
              </a:rPr>
              <a:t>採択件数：最大</a:t>
            </a:r>
            <a:r>
              <a:rPr lang="en-US" altLang="ja-JP" sz="2800" dirty="0">
                <a:solidFill>
                  <a:schemeClr val="bg2"/>
                </a:solidFill>
                <a:latin typeface="Meiryo UI" panose="020B0604030504040204" pitchFamily="50" charset="-128"/>
                <a:ea typeface="Meiryo UI" panose="020B0604030504040204" pitchFamily="50" charset="-128"/>
              </a:rPr>
              <a:t>3</a:t>
            </a:r>
            <a:r>
              <a:rPr lang="ja-JP" altLang="en-US" sz="2800" dirty="0">
                <a:solidFill>
                  <a:schemeClr val="bg2"/>
                </a:solidFill>
                <a:latin typeface="Meiryo UI" panose="020B0604030504040204" pitchFamily="50" charset="-128"/>
                <a:ea typeface="Meiryo UI" panose="020B0604030504040204" pitchFamily="50" charset="-128"/>
              </a:rPr>
              <a:t>件</a:t>
            </a:r>
            <a:endParaRPr kumimoji="1" lang="ja-JP" altLang="en-US" sz="2800" b="0" i="0" u="none" strike="noStrike" kern="1200" cap="none" spc="0" normalizeH="0" baseline="0" noProof="0" dirty="0">
              <a:ln>
                <a:noFill/>
              </a:ln>
              <a:solidFill>
                <a:schemeClr val="bg2"/>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54502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a:lnSpc>
                <a:spcPct val="140000"/>
              </a:lnSpc>
              <a:defRPr/>
            </a:pPr>
            <a:r>
              <a:rPr lang="ja-JP" altLang="en-US" sz="2800" b="1" dirty="0">
                <a:solidFill>
                  <a:srgbClr val="08312A"/>
                </a:solidFill>
                <a:latin typeface="Meiryo UI" panose="020B0604030504040204" pitchFamily="50" charset="-128"/>
                <a:ea typeface="Meiryo UI" panose="020B0604030504040204" pitchFamily="50" charset="-128"/>
              </a:rPr>
              <a:t>応募資格</a:t>
            </a:r>
            <a:endParaRPr lang="en-US" altLang="ja-JP" sz="2800" b="1" dirty="0">
              <a:solidFill>
                <a:srgbClr val="08312A"/>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2F85441-FBCC-0850-36C2-07D8A266B5D3}"/>
              </a:ext>
            </a:extLst>
          </p:cNvPr>
          <p:cNvSpPr txBox="1"/>
          <p:nvPr/>
        </p:nvSpPr>
        <p:spPr bwMode="gray">
          <a:xfrm>
            <a:off x="334347" y="1272074"/>
            <a:ext cx="11523305" cy="4736840"/>
          </a:xfrm>
          <a:prstGeom prst="rect">
            <a:avLst/>
          </a:prstGeom>
          <a:noFill/>
        </p:spPr>
        <p:txBody>
          <a:bodyPr wrap="square" lIns="90000" tIns="46800" rIns="90000" bIns="46800" rtlCol="0" anchor="t" anchorCtr="0">
            <a:noAutofit/>
          </a:bodyPr>
          <a:lstStyle/>
          <a:p>
            <a:pPr marL="0" marR="0" lvl="1" defTabSz="914400" rtl="0" eaLnBrk="1" fontAlgn="auto" latinLnBrk="0" hangingPunct="1">
              <a:spcBef>
                <a:spcPts val="0"/>
              </a:spcBef>
              <a:spcAft>
                <a:spcPts val="0"/>
              </a:spcAft>
              <a:buClrTx/>
              <a:buSzTx/>
              <a:buFontTx/>
              <a:buNone/>
              <a:tabLst/>
              <a:defRPr/>
            </a:pP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2025</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年</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12</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月</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31</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日時点で</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45</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歳以下（</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1980</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年</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1</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月</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1</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日以降に生まれた方）」または「</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2025</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年</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12</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月</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31</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日時点で学位取得後</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15</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年以内（学位取得年が</a:t>
            </a:r>
            <a:r>
              <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2010</a:t>
            </a:r>
            <a:r>
              <a:rPr kumimoji="1" lang="ja-JP" altLang="en-US"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年以降の方）」の日本国内で医学研究に従事する医師で、以下の要件を満たす方</a:t>
            </a:r>
            <a:endParaRPr kumimoji="1" lang="en-US" altLang="ja-JP"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685800" marR="0" lvl="1" indent="-228600" defTabSz="914400" rtl="0" eaLnBrk="1" fontAlgn="auto" latinLnBrk="0" hangingPunct="1">
              <a:spcBef>
                <a:spcPts val="0"/>
              </a:spcBef>
              <a:spcAft>
                <a:spcPts val="0"/>
              </a:spcAft>
              <a:buClrTx/>
              <a:buSzTx/>
              <a:buFont typeface="Wingdings" panose="05000000000000000000" pitchFamily="2" charset="2"/>
              <a:buChar char="l"/>
              <a:tabLst/>
              <a:defRPr/>
            </a:pPr>
            <a:endParaRPr kumimoji="1" lang="en-US" altLang="ja-JP"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685800" marR="0" lvl="1" indent="-228600" defTabSz="914400" rtl="0" eaLnBrk="1" fontAlgn="auto" latinLnBrk="0" hangingPunct="1">
              <a:spcBef>
                <a:spcPts val="0"/>
              </a:spcBef>
              <a:spcAft>
                <a:spcPts val="0"/>
              </a:spcAft>
              <a:buClrTx/>
              <a:buSzTx/>
              <a:buFont typeface="Wingdings" panose="05000000000000000000" pitchFamily="2" charset="2"/>
              <a:buChar char="l"/>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所属機関の長あるいは所属部門の長の推薦**を得ている方</a:t>
            </a:r>
          </a:p>
          <a:p>
            <a:pPr marL="457200" marR="0" lvl="1" indent="0" defTabSz="914400" rtl="0" eaLnBrk="1" fontAlgn="auto" latinLnBrk="0" hangingPunct="1">
              <a:spcBef>
                <a:spcPts val="0"/>
              </a:spcBef>
              <a:spcAft>
                <a:spcPts val="0"/>
              </a:spcAft>
              <a:buClrTx/>
              <a:buSzTx/>
              <a:buFontTx/>
              <a:buNone/>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        ＜**推薦者について＞</a:t>
            </a:r>
          </a:p>
          <a:p>
            <a:pPr marL="1543050" marR="0" lvl="3" indent="-171450" defTabSz="914400" rtl="0" eaLnBrk="1" fontAlgn="auto" latinLnBrk="0" hangingPunct="1">
              <a:spcBef>
                <a:spcPts val="0"/>
              </a:spcBef>
              <a:spcAft>
                <a:spcPts val="0"/>
              </a:spcAft>
              <a:buClrTx/>
              <a:buSzTx/>
              <a:buFont typeface="Wingdings" panose="05000000000000000000" pitchFamily="2" charset="2"/>
              <a:buChar char="Ø"/>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総合大学は、学部長または研究科長（部局長）</a:t>
            </a:r>
            <a:endParaRPr kumimoji="1" lang="en-US" altLang="ja-JP"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1543050" marR="0" lvl="3" indent="-171450" defTabSz="914400" rtl="0" eaLnBrk="1" fontAlgn="auto" latinLnBrk="0" hangingPunct="1">
              <a:spcBef>
                <a:spcPts val="0"/>
              </a:spcBef>
              <a:spcAft>
                <a:spcPts val="0"/>
              </a:spcAft>
              <a:buClrTx/>
              <a:buSzTx/>
              <a:buFont typeface="Wingdings" panose="05000000000000000000" pitchFamily="2" charset="2"/>
              <a:buChar char="Ø"/>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単科大学は、学長</a:t>
            </a:r>
            <a:endParaRPr kumimoji="1" lang="en-US" altLang="ja-JP"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1543050" marR="0" lvl="3" indent="-171450" defTabSz="914400" rtl="0" eaLnBrk="1" fontAlgn="auto" latinLnBrk="0" hangingPunct="1">
              <a:spcBef>
                <a:spcPts val="0"/>
              </a:spcBef>
              <a:spcAft>
                <a:spcPts val="0"/>
              </a:spcAft>
              <a:buClrTx/>
              <a:buSzTx/>
              <a:buFont typeface="Wingdings" panose="05000000000000000000" pitchFamily="2" charset="2"/>
              <a:buChar char="Ø"/>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大学病院および一般病院は、病院長</a:t>
            </a:r>
            <a:endParaRPr kumimoji="1" lang="en-US" altLang="ja-JP"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1543050" marR="0" lvl="3" indent="-171450" defTabSz="914400" rtl="0" eaLnBrk="1" fontAlgn="auto" latinLnBrk="0" hangingPunct="1">
              <a:spcBef>
                <a:spcPts val="0"/>
              </a:spcBef>
              <a:spcAft>
                <a:spcPts val="0"/>
              </a:spcAft>
              <a:buClrTx/>
              <a:buSzTx/>
              <a:buFont typeface="Wingdings" panose="05000000000000000000" pitchFamily="2" charset="2"/>
              <a:buChar char="Ø"/>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研究所・研究センター・研究施設は、代表者（長）</a:t>
            </a:r>
          </a:p>
          <a:p>
            <a:pPr marL="685800" marR="0" lvl="1" indent="-228600" defTabSz="914400" rtl="0" eaLnBrk="1" fontAlgn="auto" latinLnBrk="0" hangingPunct="1">
              <a:spcBef>
                <a:spcPts val="0"/>
              </a:spcBef>
              <a:spcAft>
                <a:spcPts val="0"/>
              </a:spcAft>
              <a:buClrTx/>
              <a:buSzTx/>
              <a:buFont typeface="Wingdings" panose="05000000000000000000" pitchFamily="2" charset="2"/>
              <a:buChar char="l"/>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本研究助成は、採択研究の推進に係る物品・消耗品購入などを目的として研究助成金を交付しており、申請者の所属機関への研究支援経費（いわゆるオーバーヘッド経費）に使用されることは意図しておりません。本意向に同意頂ける方。</a:t>
            </a:r>
            <a:endParaRPr kumimoji="1" lang="en-US" altLang="ja-JP"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685800" marR="0" lvl="1" indent="-228600" defTabSz="914400" rtl="0" eaLnBrk="1" fontAlgn="auto" latinLnBrk="0" hangingPunct="1">
              <a:spcBef>
                <a:spcPts val="0"/>
              </a:spcBef>
              <a:spcAft>
                <a:spcPts val="0"/>
              </a:spcAft>
              <a:buClrTx/>
              <a:buSzTx/>
              <a:buFont typeface="Arial" panose="020B0604020202020204" pitchFamily="34" charset="0"/>
              <a:buChar char="•"/>
              <a:tabLst/>
              <a:defRPr/>
            </a:pPr>
            <a:endParaRPr kumimoji="1" lang="en-US" altLang="ja-JP"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685800" marR="0" lvl="1" indent="-228600" defTabSz="914400" rtl="0" eaLnBrk="1" fontAlgn="auto" latinLnBrk="0" hangingPunct="1">
              <a:spcBef>
                <a:spcPts val="0"/>
              </a:spcBef>
              <a:spcAft>
                <a:spcPts val="0"/>
              </a:spcAft>
              <a:buClrTx/>
              <a:buSzTx/>
              <a:buFont typeface="Arial" panose="020B0604020202020204" pitchFamily="34" charset="0"/>
              <a:buChar char="•"/>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医薬品産業に所属する者は応募できません。</a:t>
            </a:r>
          </a:p>
          <a:p>
            <a:pPr marL="685800" marR="0" lvl="1" indent="-228600" defTabSz="914400" rtl="0" eaLnBrk="1" fontAlgn="auto" latinLnBrk="0" hangingPunct="1">
              <a:spcBef>
                <a:spcPts val="0"/>
              </a:spcBef>
              <a:spcAft>
                <a:spcPts val="0"/>
              </a:spcAft>
              <a:buClrTx/>
              <a:buSzTx/>
              <a:buFont typeface="Arial" panose="020B0604020202020204" pitchFamily="34" charset="0"/>
              <a:buChar char="•"/>
              <a:tabLst/>
              <a:defRPr/>
            </a:pPr>
            <a:r>
              <a:rPr kumimoji="1" lang="ja-JP" altLang="en-US"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育児出産に関わる休業または介護休業を取得した方は、その休業日数を考慮します。事務局までご一報ください。</a:t>
            </a:r>
            <a:endParaRPr kumimoji="1" lang="en-US" altLang="ja-JP" b="1"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p:txBody>
      </p:sp>
    </p:spTree>
    <p:extLst>
      <p:ext uri="{BB962C8B-B14F-4D97-AF65-F5344CB8AC3E}">
        <p14:creationId xmlns:p14="http://schemas.microsoft.com/office/powerpoint/2010/main" val="2037499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marL="0" marR="0" lvl="0" indent="0" algn="l" defTabSz="914400" rtl="0" eaLnBrk="1" fontAlgn="auto" latinLnBrk="0" hangingPunct="1">
              <a:lnSpc>
                <a:spcPct val="140000"/>
              </a:lnSpc>
              <a:spcBef>
                <a:spcPts val="0"/>
              </a:spcBef>
              <a:spcAft>
                <a:spcPts val="0"/>
              </a:spcAft>
              <a:buClrTx/>
              <a:buSzTx/>
              <a:buFontTx/>
              <a:buNone/>
              <a:tabLst/>
              <a:defRPr/>
            </a:pPr>
            <a:r>
              <a:rPr lang="ja-JP" altLang="en-US" sz="2800" b="1" dirty="0">
                <a:solidFill>
                  <a:srgbClr val="08312A"/>
                </a:solidFill>
                <a:latin typeface="Meiryo UI" panose="020B0604030504040204" pitchFamily="50" charset="-128"/>
                <a:ea typeface="Meiryo UI" panose="020B0604030504040204" pitchFamily="50" charset="-128"/>
              </a:rPr>
              <a:t>応募方法</a:t>
            </a:r>
            <a:endParaRPr kumimoji="1" lang="ja-JP" altLang="en-US"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5562E708-02AB-E874-D54B-A7CF26CF18E7}"/>
              </a:ext>
            </a:extLst>
          </p:cNvPr>
          <p:cNvSpPr txBox="1"/>
          <p:nvPr/>
        </p:nvSpPr>
        <p:spPr bwMode="gray">
          <a:xfrm>
            <a:off x="334347" y="1272074"/>
            <a:ext cx="11523305" cy="4736840"/>
          </a:xfrm>
          <a:prstGeom prst="rect">
            <a:avLst/>
          </a:prstGeom>
          <a:noFill/>
        </p:spPr>
        <p:txBody>
          <a:bodyPr wrap="square" lIns="90000" tIns="46800" rIns="90000" bIns="46800" rtlCol="0" anchor="t" anchorCtr="0">
            <a:noAutofit/>
          </a:bodyPr>
          <a:lstStyle/>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ベルツ賞ホームページのベルツ研究助成ページにアクセスし、</a:t>
            </a:r>
            <a:br>
              <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b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「提出書類チェックリスト」「研究助成申請書」「推薦書」をダウンロードする。</a:t>
            </a:r>
            <a:r>
              <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 </a:t>
            </a:r>
            <a:r>
              <a:rPr kumimoji="1" lang="ja-JP" altLang="en-US" sz="20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a:t>
            </a:r>
            <a:r>
              <a:rPr kumimoji="1" lang="en-US" altLang="ja-JP" sz="20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hlinkClick r:id="rId3">
                  <a:extLst>
                    <a:ext uri="{A12FA001-AC4F-418D-AE19-62706E023703}">
                      <ahyp:hlinkClr xmlns:ahyp="http://schemas.microsoft.com/office/drawing/2018/hyperlinkcolor" val="tx"/>
                    </a:ext>
                  </a:extLst>
                </a:hlinkClick>
              </a:rPr>
              <a:t>https://www.boehringer-ingelheim.com/jp/herutsushang</a:t>
            </a:r>
            <a:r>
              <a:rPr kumimoji="1" lang="ja-JP" altLang="en-US" sz="20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a:t>
            </a:r>
            <a:endParaRPr kumimoji="1" lang="en-US" altLang="ja-JP" sz="20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endParaRPr lang="en-US" altLang="ja-JP" sz="2000" dirty="0">
              <a:solidFill>
                <a:schemeClr val="bg2"/>
              </a:solidFill>
              <a:latin typeface="Boehringer Forward Head"/>
              <a:ea typeface="Meiryo UI" panose="020B0604030504040204"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endParaRPr kumimoji="1" lang="en-US" altLang="ja-JP" sz="20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以下の書類をメールにて、ベルツ賞事務局ベルツ研究助成担当宛て、送信する。 </a:t>
            </a:r>
            <a:endPar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研究助成申請書（必須、</a:t>
            </a:r>
            <a:r>
              <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Word</a:t>
            </a:r>
            <a:r>
              <a:rPr lang="ja-JP" altLang="en-US" sz="2400" dirty="0">
                <a:solidFill>
                  <a:schemeClr val="bg2"/>
                </a:solidFill>
                <a:latin typeface="Boehringer Forward Head"/>
                <a:ea typeface="Meiryo UI" panose="020B0604030504040204" pitchFamily="50" charset="-128"/>
              </a:rPr>
              <a:t>ファイル</a:t>
            </a: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a:t>
            </a:r>
            <a:endPar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推薦書（必須、</a:t>
            </a:r>
            <a:r>
              <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PDF</a:t>
            </a: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ファイル）</a:t>
            </a:r>
            <a:endPar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医師免許証コピー（必須、</a:t>
            </a:r>
            <a:r>
              <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PDF</a:t>
            </a: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ファイル）</a:t>
            </a:r>
            <a:endPar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「学位取得後</a:t>
            </a:r>
            <a:r>
              <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15</a:t>
            </a: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年以内」の応募資格で申請される場合は、学位記のコピーをご提出ください。（該当者のみ、</a:t>
            </a:r>
            <a:r>
              <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PDF</a:t>
            </a: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ファイル）</a:t>
            </a:r>
            <a:endPar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endParaRPr>
          </a:p>
          <a:p>
            <a:pPr lvl="2">
              <a:defRPr/>
            </a:pPr>
            <a:r>
              <a:rPr kumimoji="1" lang="ja-JP" altLang="en-US"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送信先</a:t>
            </a:r>
            <a:r>
              <a:rPr kumimoji="1" lang="en-US" altLang="ja-JP" sz="2400" b="0" i="0" u="none" strike="noStrike" kern="1200" cap="none" spc="0" normalizeH="0" baseline="0" noProof="0" dirty="0">
                <a:ln>
                  <a:noFill/>
                </a:ln>
                <a:solidFill>
                  <a:schemeClr val="bg2"/>
                </a:solidFill>
                <a:effectLst/>
                <a:uLnTx/>
                <a:uFillTx/>
                <a:latin typeface="Boehringer Forward Head"/>
                <a:ea typeface="Meiryo UI" panose="020B0604030504040204" pitchFamily="50" charset="-128"/>
                <a:cs typeface="+mn-cs"/>
              </a:rPr>
              <a:t>  baelzgrant.jp@boehringer-ingelheim.com</a:t>
            </a:r>
          </a:p>
        </p:txBody>
      </p:sp>
      <p:pic>
        <p:nvPicPr>
          <p:cNvPr id="7" name="図 6">
            <a:extLst>
              <a:ext uri="{FF2B5EF4-FFF2-40B4-BE49-F238E27FC236}">
                <a16:creationId xmlns:a16="http://schemas.microsoft.com/office/drawing/2014/main" id="{70D1CE54-3825-53EF-CBDF-FC7956B6719E}"/>
              </a:ext>
            </a:extLst>
          </p:cNvPr>
          <p:cNvPicPr>
            <a:picLocks noChangeAspect="1"/>
          </p:cNvPicPr>
          <p:nvPr/>
        </p:nvPicPr>
        <p:blipFill rotWithShape="1">
          <a:blip r:embed="rId4"/>
          <a:srcRect l="21936" t="17492" r="63709" b="57419"/>
          <a:stretch/>
        </p:blipFill>
        <p:spPr>
          <a:xfrm>
            <a:off x="9836117" y="1272074"/>
            <a:ext cx="1516467" cy="1490910"/>
          </a:xfrm>
          <a:prstGeom prst="rect">
            <a:avLst/>
          </a:prstGeom>
        </p:spPr>
      </p:pic>
    </p:spTree>
    <p:extLst>
      <p:ext uri="{BB962C8B-B14F-4D97-AF65-F5344CB8AC3E}">
        <p14:creationId xmlns:p14="http://schemas.microsoft.com/office/powerpoint/2010/main" val="417302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marL="0" marR="0" lvl="0" indent="0" algn="l" defTabSz="914400" rtl="0" eaLnBrk="1" fontAlgn="auto" latinLnBrk="0" hangingPunct="1">
              <a:lnSpc>
                <a:spcPct val="14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タイムライン</a:t>
            </a:r>
          </a:p>
        </p:txBody>
      </p:sp>
      <p:graphicFrame>
        <p:nvGraphicFramePr>
          <p:cNvPr id="4" name="表 3">
            <a:extLst>
              <a:ext uri="{FF2B5EF4-FFF2-40B4-BE49-F238E27FC236}">
                <a16:creationId xmlns:a16="http://schemas.microsoft.com/office/drawing/2014/main" id="{77BF5D2E-A840-D76E-D1A8-E606BF20F6B8}"/>
              </a:ext>
            </a:extLst>
          </p:cNvPr>
          <p:cNvGraphicFramePr>
            <a:graphicFrameLocks noGrp="1"/>
          </p:cNvGraphicFramePr>
          <p:nvPr>
            <p:extLst>
              <p:ext uri="{D42A27DB-BD31-4B8C-83A1-F6EECF244321}">
                <p14:modId xmlns:p14="http://schemas.microsoft.com/office/powerpoint/2010/main" val="1169656232"/>
              </p:ext>
            </p:extLst>
          </p:nvPr>
        </p:nvGraphicFramePr>
        <p:xfrm>
          <a:off x="335902" y="1466116"/>
          <a:ext cx="11520000" cy="4237200"/>
        </p:xfrm>
        <a:graphic>
          <a:graphicData uri="http://schemas.openxmlformats.org/drawingml/2006/table">
            <a:tbl>
              <a:tblPr firstRow="1" bandRow="1">
                <a:tableStyleId>{5C22544A-7EE6-4342-B048-85BDC9FD1C3A}</a:tableStyleId>
              </a:tblPr>
              <a:tblGrid>
                <a:gridCol w="4432743">
                  <a:extLst>
                    <a:ext uri="{9D8B030D-6E8A-4147-A177-3AD203B41FA5}">
                      <a16:colId xmlns:a16="http://schemas.microsoft.com/office/drawing/2014/main" val="147607660"/>
                    </a:ext>
                  </a:extLst>
                </a:gridCol>
                <a:gridCol w="7087257">
                  <a:extLst>
                    <a:ext uri="{9D8B030D-6E8A-4147-A177-3AD203B41FA5}">
                      <a16:colId xmlns:a16="http://schemas.microsoft.com/office/drawing/2014/main" val="1781148595"/>
                    </a:ext>
                  </a:extLst>
                </a:gridCol>
              </a:tblGrid>
              <a:tr h="370840">
                <a:tc>
                  <a:txBody>
                    <a:bodyPr/>
                    <a:lstStyle/>
                    <a:p>
                      <a:r>
                        <a:rPr kumimoji="1" lang="ja-JP" altLang="en-US" sz="2400" b="0">
                          <a:latin typeface="Meiryo UI" panose="020B0604030504040204" pitchFamily="50" charset="-128"/>
                          <a:ea typeface="Meiryo UI" panose="020B0604030504040204" pitchFamily="50" charset="-128"/>
                        </a:rPr>
                        <a:t>日程</a:t>
                      </a:r>
                    </a:p>
                  </a:txBody>
                  <a:tcPr/>
                </a:tc>
                <a:tc>
                  <a:txBody>
                    <a:bodyPr/>
                    <a:lstStyle/>
                    <a:p>
                      <a:r>
                        <a:rPr kumimoji="1" lang="ja-JP" altLang="en-US" sz="2400" b="0">
                          <a:latin typeface="Meiryo UI" panose="020B0604030504040204" pitchFamily="50" charset="-128"/>
                          <a:ea typeface="Meiryo UI" panose="020B0604030504040204" pitchFamily="50" charset="-128"/>
                        </a:rPr>
                        <a:t>実施内容</a:t>
                      </a:r>
                    </a:p>
                  </a:txBody>
                  <a:tcPr/>
                </a:tc>
                <a:extLst>
                  <a:ext uri="{0D108BD9-81ED-4DB2-BD59-A6C34878D82A}">
                    <a16:rowId xmlns:a16="http://schemas.microsoft.com/office/drawing/2014/main" val="1728879745"/>
                  </a:ext>
                </a:extLst>
              </a:tr>
              <a:tr h="756000">
                <a:tc>
                  <a:txBody>
                    <a:bodyPr/>
                    <a:lstStyle/>
                    <a:p>
                      <a:r>
                        <a:rPr kumimoji="1" lang="en-US" altLang="ja-JP" sz="2400" b="0" dirty="0">
                          <a:latin typeface="Meiryo UI" panose="020B0604030504040204" pitchFamily="50" charset="-128"/>
                          <a:ea typeface="Meiryo UI" panose="020B0604030504040204" pitchFamily="50" charset="-128"/>
                        </a:rPr>
                        <a:t>2025</a:t>
                      </a:r>
                      <a:r>
                        <a:rPr kumimoji="1" lang="ja-JP" altLang="en-US" sz="2400" b="0" dirty="0">
                          <a:latin typeface="Meiryo UI" panose="020B0604030504040204" pitchFamily="50" charset="-128"/>
                          <a:ea typeface="Meiryo UI" panose="020B0604030504040204" pitchFamily="50" charset="-128"/>
                        </a:rPr>
                        <a:t>年</a:t>
                      </a:r>
                      <a:r>
                        <a:rPr kumimoji="1" lang="en-US" altLang="ja-JP" sz="2400" b="0" dirty="0">
                          <a:latin typeface="Meiryo UI" panose="020B0604030504040204" pitchFamily="50" charset="-128"/>
                          <a:ea typeface="Meiryo UI" panose="020B0604030504040204" pitchFamily="50" charset="-128"/>
                        </a:rPr>
                        <a:t>2</a:t>
                      </a:r>
                      <a:r>
                        <a:rPr kumimoji="1" lang="ja-JP" altLang="en-US" sz="2400" b="0" dirty="0">
                          <a:latin typeface="Meiryo UI" panose="020B0604030504040204" pitchFamily="50" charset="-128"/>
                          <a:ea typeface="Meiryo UI" panose="020B0604030504040204" pitchFamily="50" charset="-128"/>
                        </a:rPr>
                        <a:t>月</a:t>
                      </a:r>
                      <a:r>
                        <a:rPr kumimoji="1" lang="en-US" altLang="ja-JP" sz="2400" b="0" dirty="0">
                          <a:latin typeface="Meiryo UI" panose="020B0604030504040204" pitchFamily="50" charset="-128"/>
                          <a:ea typeface="Meiryo UI" panose="020B0604030504040204" pitchFamily="50" charset="-128"/>
                        </a:rPr>
                        <a:t>28</a:t>
                      </a:r>
                      <a:r>
                        <a:rPr kumimoji="1" lang="ja-JP" altLang="en-US" sz="2400" b="0" dirty="0">
                          <a:latin typeface="Meiryo UI" panose="020B0604030504040204" pitchFamily="50" charset="-128"/>
                          <a:ea typeface="Meiryo UI" panose="020B0604030504040204" pitchFamily="50" charset="-128"/>
                        </a:rPr>
                        <a:t>日</a:t>
                      </a:r>
                      <a:endParaRPr kumimoji="1" lang="ja-JP" altLang="en-US" sz="2400" b="0" dirty="0">
                        <a:solidFill>
                          <a:srgbClr val="C00000"/>
                        </a:solidFill>
                        <a:latin typeface="Meiryo UI" panose="020B0604030504040204" pitchFamily="50" charset="-128"/>
                        <a:ea typeface="Meiryo UI" panose="020B0604030504040204" pitchFamily="50" charset="-128"/>
                      </a:endParaRPr>
                    </a:p>
                  </a:txBody>
                  <a:tcPr/>
                </a:tc>
                <a:tc>
                  <a:txBody>
                    <a:bodyPr/>
                    <a:lstStyle/>
                    <a:p>
                      <a:r>
                        <a:rPr kumimoji="1" lang="ja-JP" altLang="en-US" sz="2400" b="0" dirty="0">
                          <a:latin typeface="Meiryo UI" panose="020B0604030504040204" pitchFamily="50" charset="-128"/>
                          <a:ea typeface="Meiryo UI" panose="020B0604030504040204" pitchFamily="50" charset="-128"/>
                        </a:rPr>
                        <a:t>募集締め切り</a:t>
                      </a:r>
                    </a:p>
                  </a:txBody>
                  <a:tcPr/>
                </a:tc>
                <a:extLst>
                  <a:ext uri="{0D108BD9-81ED-4DB2-BD59-A6C34878D82A}">
                    <a16:rowId xmlns:a16="http://schemas.microsoft.com/office/drawing/2014/main" val="1390489642"/>
                  </a:ext>
                </a:extLst>
              </a:tr>
              <a:tr h="756000">
                <a:tc>
                  <a:txBody>
                    <a:bodyPr/>
                    <a:lstStyle/>
                    <a:p>
                      <a:r>
                        <a:rPr kumimoji="1" lang="en-US" altLang="ja-JP" sz="2400" b="0" dirty="0">
                          <a:latin typeface="Meiryo UI" panose="020B0604030504040204" pitchFamily="50" charset="-128"/>
                          <a:ea typeface="Meiryo UI" panose="020B0604030504040204" pitchFamily="50" charset="-128"/>
                        </a:rPr>
                        <a:t>2025</a:t>
                      </a:r>
                      <a:r>
                        <a:rPr kumimoji="1" lang="ja-JP" altLang="en-US" sz="2400" b="0" dirty="0">
                          <a:latin typeface="Meiryo UI" panose="020B0604030504040204" pitchFamily="50" charset="-128"/>
                          <a:ea typeface="Meiryo UI" panose="020B0604030504040204" pitchFamily="50" charset="-128"/>
                        </a:rPr>
                        <a:t>年</a:t>
                      </a:r>
                      <a:r>
                        <a:rPr kumimoji="1" lang="en-US" altLang="ja-JP" sz="2400" b="0" dirty="0">
                          <a:latin typeface="Meiryo UI" panose="020B0604030504040204" pitchFamily="50" charset="-128"/>
                          <a:ea typeface="Meiryo UI" panose="020B0604030504040204" pitchFamily="50" charset="-128"/>
                        </a:rPr>
                        <a:t>6</a:t>
                      </a:r>
                      <a:r>
                        <a:rPr kumimoji="1" lang="ja-JP" altLang="en-US" sz="2400" b="0" dirty="0">
                          <a:latin typeface="Meiryo UI" panose="020B0604030504040204" pitchFamily="50" charset="-128"/>
                          <a:ea typeface="Meiryo UI" panose="020B0604030504040204" pitchFamily="50" charset="-128"/>
                        </a:rPr>
                        <a:t>月中旬</a:t>
                      </a:r>
                      <a:endParaRPr kumimoji="1" lang="en-US" altLang="ja-JP" sz="2400" b="0" dirty="0">
                        <a:latin typeface="Meiryo UI" panose="020B0604030504040204" pitchFamily="50" charset="-128"/>
                        <a:ea typeface="Meiryo UI" panose="020B0604030504040204" pitchFamily="50" charset="-128"/>
                      </a:endParaRPr>
                    </a:p>
                  </a:txBody>
                  <a:tcPr/>
                </a:tc>
                <a:tc>
                  <a:txBody>
                    <a:bodyPr/>
                    <a:lstStyle/>
                    <a:p>
                      <a:r>
                        <a:rPr kumimoji="1" lang="ja-JP" altLang="en-US" sz="2400" b="0" dirty="0">
                          <a:latin typeface="Meiryo UI" panose="020B0604030504040204" pitchFamily="50" charset="-128"/>
                          <a:ea typeface="Meiryo UI" panose="020B0604030504040204" pitchFamily="50" charset="-128"/>
                        </a:rPr>
                        <a:t>選考委員会（研究助成対象者決定）</a:t>
                      </a:r>
                    </a:p>
                  </a:txBody>
                  <a:tcPr/>
                </a:tc>
                <a:extLst>
                  <a:ext uri="{0D108BD9-81ED-4DB2-BD59-A6C34878D82A}">
                    <a16:rowId xmlns:a16="http://schemas.microsoft.com/office/drawing/2014/main" val="1145739859"/>
                  </a:ext>
                </a:extLst>
              </a:tr>
              <a:tr h="756000">
                <a:tc>
                  <a:txBody>
                    <a:bodyPr/>
                    <a:lstStyle/>
                    <a:p>
                      <a:r>
                        <a:rPr kumimoji="1" lang="en-US" altLang="ja-JP" sz="2400" b="0" dirty="0">
                          <a:latin typeface="Meiryo UI" panose="020B0604030504040204" pitchFamily="50" charset="-128"/>
                          <a:ea typeface="Meiryo UI" panose="020B0604030504040204" pitchFamily="50" charset="-128"/>
                        </a:rPr>
                        <a:t>2025</a:t>
                      </a:r>
                      <a:r>
                        <a:rPr kumimoji="1" lang="ja-JP" altLang="en-US" sz="2400" b="0" dirty="0">
                          <a:latin typeface="Meiryo UI" panose="020B0604030504040204" pitchFamily="50" charset="-128"/>
                          <a:ea typeface="Meiryo UI" panose="020B0604030504040204" pitchFamily="50" charset="-128"/>
                        </a:rPr>
                        <a:t>年</a:t>
                      </a:r>
                      <a:r>
                        <a:rPr kumimoji="1" lang="en-US" altLang="ja-JP" sz="2400" b="0" dirty="0">
                          <a:latin typeface="Meiryo UI" panose="020B0604030504040204" pitchFamily="50" charset="-128"/>
                          <a:ea typeface="Meiryo UI" panose="020B0604030504040204" pitchFamily="50" charset="-128"/>
                        </a:rPr>
                        <a:t>6</a:t>
                      </a:r>
                      <a:r>
                        <a:rPr kumimoji="1" lang="ja-JP" altLang="en-US" sz="2400" b="0" dirty="0">
                          <a:latin typeface="Meiryo UI" panose="020B0604030504040204" pitchFamily="50" charset="-128"/>
                          <a:ea typeface="Meiryo UI" panose="020B0604030504040204" pitchFamily="50" charset="-128"/>
                        </a:rPr>
                        <a:t>月下旬～</a:t>
                      </a:r>
                      <a:r>
                        <a:rPr kumimoji="1" lang="en-US" altLang="ja-JP" sz="2400" b="0" dirty="0">
                          <a:latin typeface="Meiryo UI" panose="020B0604030504040204" pitchFamily="50" charset="-128"/>
                          <a:ea typeface="Meiryo UI" panose="020B0604030504040204" pitchFamily="50" charset="-128"/>
                        </a:rPr>
                        <a:t>7</a:t>
                      </a:r>
                      <a:r>
                        <a:rPr kumimoji="1" lang="ja-JP" altLang="en-US" sz="2400" b="0">
                          <a:latin typeface="Meiryo UI" panose="020B0604030504040204" pitchFamily="50" charset="-128"/>
                          <a:ea typeface="Meiryo UI" panose="020B0604030504040204" pitchFamily="50" charset="-128"/>
                        </a:rPr>
                        <a:t>月（予定）</a:t>
                      </a:r>
                      <a:endParaRPr kumimoji="1" lang="ja-JP" altLang="en-US" sz="2400" b="0" dirty="0">
                        <a:latin typeface="Meiryo UI" panose="020B0604030504040204" pitchFamily="50" charset="-128"/>
                        <a:ea typeface="Meiryo UI" panose="020B0604030504040204" pitchFamily="50" charset="-128"/>
                      </a:endParaRPr>
                    </a:p>
                  </a:txBody>
                  <a:tcPr/>
                </a:tc>
                <a:tc>
                  <a:txBody>
                    <a:bodyPr/>
                    <a:lstStyle/>
                    <a:p>
                      <a:r>
                        <a:rPr kumimoji="1" lang="ja-JP" altLang="en-US" sz="2400" b="0" dirty="0">
                          <a:latin typeface="Meiryo UI" panose="020B0604030504040204" pitchFamily="50" charset="-128"/>
                          <a:ea typeface="Meiryo UI" panose="020B0604030504040204" pitchFamily="50" charset="-128"/>
                        </a:rPr>
                        <a:t>契約書</a:t>
                      </a:r>
                      <a:r>
                        <a:rPr kumimoji="1" lang="ja-JP" altLang="en-US" sz="2400" b="0">
                          <a:latin typeface="Meiryo UI" panose="020B0604030504040204" pitchFamily="50" charset="-128"/>
                          <a:ea typeface="Meiryo UI" panose="020B0604030504040204" pitchFamily="50" charset="-128"/>
                        </a:rPr>
                        <a:t>等手続き後、初年度</a:t>
                      </a:r>
                      <a:r>
                        <a:rPr kumimoji="1" lang="ja-JP" altLang="en-US" sz="2400" b="0" dirty="0">
                          <a:latin typeface="Meiryo UI" panose="020B0604030504040204" pitchFamily="50" charset="-128"/>
                          <a:ea typeface="Meiryo UI" panose="020B0604030504040204" pitchFamily="50" charset="-128"/>
                        </a:rPr>
                        <a:t>助成金交付</a:t>
                      </a:r>
                    </a:p>
                  </a:txBody>
                  <a:tcPr/>
                </a:tc>
                <a:extLst>
                  <a:ext uri="{0D108BD9-81ED-4DB2-BD59-A6C34878D82A}">
                    <a16:rowId xmlns:a16="http://schemas.microsoft.com/office/drawing/2014/main" val="1978222049"/>
                  </a:ext>
                </a:extLst>
              </a:tr>
              <a:tr h="756000">
                <a:tc>
                  <a:txBody>
                    <a:bodyPr/>
                    <a:lstStyle/>
                    <a:p>
                      <a:r>
                        <a:rPr kumimoji="1" lang="en-US" altLang="ja-JP" sz="2400" b="0" dirty="0">
                          <a:latin typeface="Meiryo UI" panose="020B0604030504040204" pitchFamily="50" charset="-128"/>
                          <a:ea typeface="Meiryo UI" panose="020B0604030504040204" pitchFamily="50" charset="-128"/>
                        </a:rPr>
                        <a:t>2026</a:t>
                      </a:r>
                      <a:r>
                        <a:rPr kumimoji="1" lang="ja-JP" altLang="en-US" sz="2400" b="0" dirty="0">
                          <a:latin typeface="Meiryo UI" panose="020B0604030504040204" pitchFamily="50" charset="-128"/>
                          <a:ea typeface="Meiryo UI" panose="020B0604030504040204" pitchFamily="50" charset="-128"/>
                        </a:rPr>
                        <a:t>年</a:t>
                      </a:r>
                      <a:r>
                        <a:rPr kumimoji="1" lang="en-US" altLang="ja-JP" sz="2400" b="0" dirty="0">
                          <a:latin typeface="Meiryo UI" panose="020B0604030504040204" pitchFamily="50" charset="-128"/>
                          <a:ea typeface="Meiryo UI" panose="020B0604030504040204" pitchFamily="50" charset="-128"/>
                        </a:rPr>
                        <a:t>12</a:t>
                      </a:r>
                      <a:r>
                        <a:rPr kumimoji="1" lang="ja-JP" altLang="en-US" sz="2400" b="0" dirty="0">
                          <a:latin typeface="Meiryo UI" panose="020B0604030504040204" pitchFamily="50" charset="-128"/>
                          <a:ea typeface="Meiryo UI" panose="020B0604030504040204" pitchFamily="50" charset="-128"/>
                        </a:rPr>
                        <a:t>月（予定）</a:t>
                      </a:r>
                    </a:p>
                  </a:txBody>
                  <a:tcPr/>
                </a:tc>
                <a:tc>
                  <a:txBody>
                    <a:bodyPr/>
                    <a:lstStyle/>
                    <a:p>
                      <a:r>
                        <a:rPr kumimoji="1" lang="ja-JP" altLang="en-US" sz="2400" b="0" dirty="0">
                          <a:latin typeface="Meiryo UI" panose="020B0604030504040204" pitchFamily="50" charset="-128"/>
                          <a:ea typeface="Meiryo UI" panose="020B0604030504040204" pitchFamily="50" charset="-128"/>
                        </a:rPr>
                        <a:t>中間報告のご提出</a:t>
                      </a:r>
                    </a:p>
                  </a:txBody>
                  <a:tcPr/>
                </a:tc>
                <a:extLst>
                  <a:ext uri="{0D108BD9-81ED-4DB2-BD59-A6C34878D82A}">
                    <a16:rowId xmlns:a16="http://schemas.microsoft.com/office/drawing/2014/main" val="313953384"/>
                  </a:ext>
                </a:extLst>
              </a:tr>
              <a:tr h="756000">
                <a:tc>
                  <a:txBody>
                    <a:bodyPr/>
                    <a:lstStyle/>
                    <a:p>
                      <a:r>
                        <a:rPr kumimoji="1" lang="en-US" altLang="ja-JP" sz="2400" b="0" dirty="0">
                          <a:latin typeface="Meiryo UI" panose="020B0604030504040204" pitchFamily="50" charset="-128"/>
                          <a:ea typeface="Meiryo UI" panose="020B0604030504040204" pitchFamily="50" charset="-128"/>
                        </a:rPr>
                        <a:t>2028</a:t>
                      </a:r>
                      <a:r>
                        <a:rPr kumimoji="1" lang="ja-JP" altLang="en-US" sz="2400" b="0" dirty="0">
                          <a:latin typeface="Meiryo UI" panose="020B0604030504040204" pitchFamily="50" charset="-128"/>
                          <a:ea typeface="Meiryo UI" panose="020B0604030504040204" pitchFamily="50" charset="-128"/>
                        </a:rPr>
                        <a:t>年</a:t>
                      </a:r>
                      <a:r>
                        <a:rPr kumimoji="1" lang="en-US" altLang="ja-JP" sz="2400" b="0" dirty="0">
                          <a:latin typeface="Meiryo UI" panose="020B0604030504040204" pitchFamily="50" charset="-128"/>
                          <a:ea typeface="Meiryo UI" panose="020B0604030504040204" pitchFamily="50" charset="-128"/>
                        </a:rPr>
                        <a:t>6</a:t>
                      </a:r>
                      <a:r>
                        <a:rPr kumimoji="1" lang="ja-JP" altLang="en-US" sz="2400" b="0" dirty="0">
                          <a:latin typeface="Meiryo UI" panose="020B0604030504040204" pitchFamily="50" charset="-128"/>
                          <a:ea typeface="Meiryo UI" panose="020B0604030504040204" pitchFamily="50" charset="-128"/>
                        </a:rPr>
                        <a:t>月～</a:t>
                      </a:r>
                      <a:r>
                        <a:rPr kumimoji="1" lang="en-US" altLang="ja-JP" sz="2400" b="0" dirty="0">
                          <a:latin typeface="Meiryo UI" panose="020B0604030504040204" pitchFamily="50" charset="-128"/>
                          <a:ea typeface="Meiryo UI" panose="020B0604030504040204" pitchFamily="50" charset="-128"/>
                        </a:rPr>
                        <a:t>7</a:t>
                      </a:r>
                      <a:r>
                        <a:rPr kumimoji="1" lang="ja-JP" altLang="en-US" sz="2400" b="0" dirty="0">
                          <a:latin typeface="Meiryo UI" panose="020B0604030504040204" pitchFamily="50" charset="-128"/>
                          <a:ea typeface="Meiryo UI" panose="020B0604030504040204" pitchFamily="50" charset="-128"/>
                        </a:rPr>
                        <a:t>月（予定）</a:t>
                      </a:r>
                    </a:p>
                  </a:txBody>
                  <a:tcPr/>
                </a:tc>
                <a:tc>
                  <a:txBody>
                    <a:bodyPr/>
                    <a:lstStyle/>
                    <a:p>
                      <a:r>
                        <a:rPr kumimoji="1" lang="ja-JP" altLang="en-US" sz="2400" b="0" dirty="0">
                          <a:latin typeface="Meiryo UI" panose="020B0604030504040204" pitchFamily="50" charset="-128"/>
                          <a:ea typeface="Meiryo UI" panose="020B0604030504040204" pitchFamily="50" charset="-128"/>
                        </a:rPr>
                        <a:t>研究助成期間終了、最終報告のご提出</a:t>
                      </a:r>
                    </a:p>
                  </a:txBody>
                  <a:tcPr/>
                </a:tc>
                <a:extLst>
                  <a:ext uri="{0D108BD9-81ED-4DB2-BD59-A6C34878D82A}">
                    <a16:rowId xmlns:a16="http://schemas.microsoft.com/office/drawing/2014/main" val="1737401881"/>
                  </a:ext>
                </a:extLst>
              </a:tr>
            </a:tbl>
          </a:graphicData>
        </a:graphic>
      </p:graphicFrame>
    </p:spTree>
    <p:extLst>
      <p:ext uri="{BB962C8B-B14F-4D97-AF65-F5344CB8AC3E}">
        <p14:creationId xmlns:p14="http://schemas.microsoft.com/office/powerpoint/2010/main" val="3299514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marL="0" marR="0" lvl="0" indent="0" algn="l" defTabSz="914400" rtl="0" eaLnBrk="1" fontAlgn="auto" latinLnBrk="0" hangingPunct="1">
              <a:lnSpc>
                <a:spcPct val="14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Q&amp;A</a:t>
            </a:r>
            <a:endParaRPr kumimoji="1" lang="ja-JP" altLang="en-US"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B8C00F7F-6BF1-FC93-4A9B-B12B4CAE1B1A}"/>
              </a:ext>
            </a:extLst>
          </p:cNvPr>
          <p:cNvSpPr txBox="1"/>
          <p:nvPr/>
        </p:nvSpPr>
        <p:spPr bwMode="gray">
          <a:xfrm>
            <a:off x="589935" y="1052052"/>
            <a:ext cx="11269272" cy="5014451"/>
          </a:xfrm>
          <a:prstGeom prst="rect">
            <a:avLst/>
          </a:prstGeom>
          <a:noFill/>
        </p:spPr>
        <p:txBody>
          <a:bodyPr wrap="square" rtlCol="0" anchor="t" anchorCtr="0">
            <a:noAutofit/>
          </a:bodyPr>
          <a:lstStyle/>
          <a:p>
            <a:r>
              <a:rPr kumimoji="1" lang="ja-JP" altLang="en-US"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共通性の高そうな</a:t>
            </a:r>
            <a:r>
              <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Q&amp;A</a:t>
            </a:r>
            <a:r>
              <a:rPr kumimoji="1" lang="ja-JP" altLang="en-US"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を</a:t>
            </a:r>
            <a:r>
              <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2</a:t>
            </a:r>
            <a:r>
              <a:rPr kumimoji="1" lang="ja-JP" altLang="en-US"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つご紹介の後、ご参加のみなさまからのご質問をお受けいたします。</a:t>
            </a:r>
            <a:endPar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754310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ußzeilenplatzhalter 2">
            <a:extLst>
              <a:ext uri="{FF2B5EF4-FFF2-40B4-BE49-F238E27FC236}">
                <a16:creationId xmlns:a16="http://schemas.microsoft.com/office/drawing/2014/main" id="{552EBB60-9EB2-5218-F259-0218DA8E7738}"/>
              </a:ext>
            </a:extLst>
          </p:cNvPr>
          <p:cNvSpPr>
            <a:spLocks noGrp="1"/>
          </p:cNvSpPr>
          <p:nvPr>
            <p:ph type="ftr" sz="quarter" idx="10"/>
          </p:nvPr>
        </p:nvSpPr>
        <p:spPr bwMode="gray">
          <a:xfrm>
            <a:off x="6312024" y="6309000"/>
            <a:ext cx="5040560" cy="216000"/>
          </a:xfrm>
        </p:spPr>
        <p:txBody>
          <a:bodyPr/>
          <a:lstStyle/>
          <a:p>
            <a:pPr marL="0" marR="0" lvl="0" indent="0" algn="r"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a:ln>
                  <a:noFill/>
                </a:ln>
                <a:solidFill>
                  <a:srgbClr val="08312A"/>
                </a:solidFill>
                <a:effectLst/>
                <a:uLnTx/>
                <a:uFillTx/>
                <a:latin typeface="Boehringer Forward Text"/>
                <a:ea typeface="+mn-ea"/>
                <a:cs typeface="+mn-cs"/>
              </a:rPr>
              <a:t>Presentation title    |    ONLY FOR INTERNAL USE</a:t>
            </a:r>
          </a:p>
        </p:txBody>
      </p:sp>
      <p:sp>
        <p:nvSpPr>
          <p:cNvPr id="13" name="Foliennummernplatzhalter 3">
            <a:extLst>
              <a:ext uri="{FF2B5EF4-FFF2-40B4-BE49-F238E27FC236}">
                <a16:creationId xmlns:a16="http://schemas.microsoft.com/office/drawing/2014/main" id="{87A1F8E6-B2B1-5D86-0709-6677498380B0}"/>
              </a:ext>
            </a:extLst>
          </p:cNvPr>
          <p:cNvSpPr>
            <a:spLocks noGrp="1"/>
          </p:cNvSpPr>
          <p:nvPr>
            <p:ph type="sldNum" sz="quarter" idx="11"/>
          </p:nvPr>
        </p:nvSpPr>
        <p:spPr bwMode="gray">
          <a:xfrm>
            <a:off x="11424592" y="6310800"/>
            <a:ext cx="288000" cy="216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F9B0DE-3FEB-4AA0-B465-B80EF7C1333D}" type="slidenum">
              <a:rPr kumimoji="0" lang="en-US" sz="800" b="0" i="0" u="none" strike="noStrike" kern="1200" cap="none" spc="0" normalizeH="0" baseline="0" noProof="0" smtClean="0">
                <a:ln>
                  <a:noFill/>
                </a:ln>
                <a:solidFill>
                  <a:srgbClr val="08312A"/>
                </a:solidFill>
                <a:effectLst/>
                <a:uLnTx/>
                <a:uFillTx/>
                <a:latin typeface="Boehringer Forward Tex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a:ln>
                <a:noFill/>
              </a:ln>
              <a:solidFill>
                <a:srgbClr val="08312A"/>
              </a:solidFill>
              <a:effectLst/>
              <a:uLnTx/>
              <a:uFillTx/>
              <a:latin typeface="Boehringer Forward Text"/>
              <a:ea typeface="+mn-ea"/>
              <a:cs typeface="+mn-cs"/>
            </a:endParaRPr>
          </a:p>
        </p:txBody>
      </p:sp>
      <p:sp>
        <p:nvSpPr>
          <p:cNvPr id="2" name="テキスト ボックス 1">
            <a:extLst>
              <a:ext uri="{FF2B5EF4-FFF2-40B4-BE49-F238E27FC236}">
                <a16:creationId xmlns:a16="http://schemas.microsoft.com/office/drawing/2014/main" id="{D64ED048-6433-1AF5-CB5A-7763E84AF256}"/>
              </a:ext>
            </a:extLst>
          </p:cNvPr>
          <p:cNvSpPr txBox="1"/>
          <p:nvPr/>
        </p:nvSpPr>
        <p:spPr bwMode="gray">
          <a:xfrm>
            <a:off x="335902" y="251927"/>
            <a:ext cx="11523305" cy="690465"/>
          </a:xfrm>
          <a:prstGeom prst="rect">
            <a:avLst/>
          </a:prstGeom>
          <a:noFill/>
        </p:spPr>
        <p:txBody>
          <a:bodyPr wrap="square" lIns="90000" tIns="46800" rIns="90000" bIns="46800" rtlCol="0" anchor="ctr" anchorCtr="0">
            <a:noAutofit/>
          </a:bodyPr>
          <a:lstStyle/>
          <a:p>
            <a:pPr marL="0" marR="0" lvl="0" indent="0" algn="l" defTabSz="914400" rtl="0" eaLnBrk="1" fontAlgn="auto" latinLnBrk="0" hangingPunct="1">
              <a:lnSpc>
                <a:spcPct val="14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Q&amp;A</a:t>
            </a:r>
            <a:endParaRPr kumimoji="1" lang="ja-JP" altLang="en-US" sz="2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B8C00F7F-6BF1-FC93-4A9B-B12B4CAE1B1A}"/>
              </a:ext>
            </a:extLst>
          </p:cNvPr>
          <p:cNvSpPr txBox="1"/>
          <p:nvPr/>
        </p:nvSpPr>
        <p:spPr bwMode="gray">
          <a:xfrm>
            <a:off x="589935" y="1052052"/>
            <a:ext cx="11269272" cy="5014451"/>
          </a:xfrm>
          <a:prstGeom prst="rect">
            <a:avLst/>
          </a:prstGeom>
          <a:noFill/>
        </p:spPr>
        <p:txBody>
          <a:bodyPr wrap="square" rtlCol="0" anchor="t" anchorCtr="0">
            <a:noAutofit/>
          </a:bodyPr>
          <a:lstStyle/>
          <a:p>
            <a:r>
              <a:rPr lang="en-US" altLang="ja-JP" sz="3200" b="1" dirty="0">
                <a:solidFill>
                  <a:srgbClr val="08312A"/>
                </a:solidFill>
                <a:latin typeface="Meiryo UI" panose="020B0604030504040204" pitchFamily="50" charset="-128"/>
                <a:ea typeface="Meiryo UI" panose="020B0604030504040204" pitchFamily="50" charset="-128"/>
              </a:rPr>
              <a:t>Q.</a:t>
            </a:r>
          </a:p>
          <a:p>
            <a:r>
              <a:rPr lang="ja-JP" altLang="en-US" sz="3200" b="1" dirty="0">
                <a:solidFill>
                  <a:srgbClr val="08312A"/>
                </a:solidFill>
                <a:latin typeface="Meiryo UI" panose="020B0604030504040204" pitchFamily="50" charset="-128"/>
                <a:ea typeface="Meiryo UI" panose="020B0604030504040204" pitchFamily="50" charset="-128"/>
              </a:rPr>
              <a:t>テーマが「ゲノム医学と医療」と非常に広いですが、その中で何か領域が決まっているのですか？そのテーマの範疇であればしばりはないのですか？</a:t>
            </a:r>
            <a:endParaRPr lang="en-US" altLang="ja-JP" sz="3200" b="1" dirty="0">
              <a:solidFill>
                <a:srgbClr val="08312A"/>
              </a:solidFill>
              <a:latin typeface="Meiryo UI" panose="020B0604030504040204" pitchFamily="50" charset="-128"/>
              <a:ea typeface="Meiryo UI" panose="020B0604030504040204" pitchFamily="50" charset="-128"/>
            </a:endParaRPr>
          </a:p>
          <a:p>
            <a:endPar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a:p>
            <a:r>
              <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A.</a:t>
            </a:r>
          </a:p>
          <a:p>
            <a:r>
              <a:rPr kumimoji="1" lang="ja-JP" altLang="en-US"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rPr>
              <a:t>特に領域が決まっているわけではありません。テーマに沿ったものであればしばりはありません。</a:t>
            </a:r>
            <a:endParaRPr kumimoji="1" lang="en-US" altLang="ja-JP" sz="32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928326654"/>
      </p:ext>
    </p:extLst>
  </p:cSld>
  <p:clrMapOvr>
    <a:masterClrMapping/>
  </p:clrMapOvr>
</p:sld>
</file>

<file path=ppt/theme/theme1.xml><?xml version="1.0" encoding="utf-8"?>
<a:theme xmlns:a="http://schemas.openxmlformats.org/drawingml/2006/main" name="Boehringer Ingelheim 16:9">
  <a:themeElements>
    <a:clrScheme name="BI_FINAL">
      <a:dk1>
        <a:sysClr val="windowText" lastClr="000000"/>
      </a:dk1>
      <a:lt1>
        <a:sysClr val="window" lastClr="FFFFFF"/>
      </a:lt1>
      <a:dk2>
        <a:srgbClr val="00E47C"/>
      </a:dk2>
      <a:lt2>
        <a:srgbClr val="08312A"/>
      </a:lt2>
      <a:accent1>
        <a:srgbClr val="08312A"/>
      </a:accent1>
      <a:accent2>
        <a:srgbClr val="00E47C"/>
      </a:accent2>
      <a:accent3>
        <a:srgbClr val="C5C3EE"/>
      </a:accent3>
      <a:accent4>
        <a:srgbClr val="FFE667"/>
      </a:accent4>
      <a:accent5>
        <a:srgbClr val="F58A68"/>
      </a:accent5>
      <a:accent6>
        <a:srgbClr val="A3E5EE"/>
      </a:accent6>
      <a:hlink>
        <a:srgbClr val="898885"/>
      </a:hlink>
      <a:folHlink>
        <a:srgbClr val="B7B6B2"/>
      </a:folHlink>
    </a:clrScheme>
    <a:fontScheme name="Boehringer">
      <a:majorFont>
        <a:latin typeface="Boehringer Forward Head"/>
        <a:ea typeface=""/>
        <a:cs typeface=""/>
      </a:majorFont>
      <a:minorFont>
        <a:latin typeface="Boehringer Forward Tex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2"/>
        </a:solidFill>
        <a:ln w="6350">
          <a:solidFill>
            <a:schemeClr val="tx1"/>
          </a:solidFill>
        </a:ln>
      </a:spPr>
      <a:bodyPr rtlCol="0" anchor="ctr"/>
      <a:lstStyle>
        <a:defPPr algn="l">
          <a:lnSpc>
            <a:spcPct val="140000"/>
          </a:lnSpc>
          <a:defRPr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anchor="ctr" anchorCtr="0">
        <a:noAutofit/>
      </a:bodyPr>
      <a:lstStyle>
        <a:defPPr algn="l">
          <a:lnSpc>
            <a:spcPts val="2160"/>
          </a:lnSpc>
          <a:defRPr kumimoji="1" sz="1800" b="1" i="0" u="none" strike="noStrike" kern="1200" cap="none" spc="0" normalizeH="0" baseline="0" noProof="0" dirty="0">
            <a:ln>
              <a:noFill/>
            </a:ln>
            <a:solidFill>
              <a:srgbClr val="08312A"/>
            </a:solidFill>
            <a:effectLst/>
            <a:uLnTx/>
            <a:uFillTx/>
            <a:latin typeface="Meiryo UI" panose="020B0604030504040204" pitchFamily="50" charset="-128"/>
            <a:ea typeface="Meiryo UI" panose="020B0604030504040204" pitchFamily="50" charset="-128"/>
            <a:cs typeface="+mn-cs"/>
          </a:defRPr>
        </a:defPPr>
      </a:lstStyle>
    </a:txDef>
  </a:objectDefaults>
  <a:extraClrSchemeLst/>
  <a:custClrLst>
    <a:custClr name="Light Red">
      <a:srgbClr val="F5CDB9"/>
    </a:custClr>
    <a:custClr name="Red">
      <a:srgbClr val="F58A68"/>
    </a:custClr>
    <a:custClr name="Medium Red">
      <a:srgbClr val="EE6541"/>
    </a:custClr>
    <a:custClr name="Dark Red">
      <a:srgbClr val="86251B"/>
    </a:custClr>
    <a:custClr>
      <a:srgbClr val="FFFFFF"/>
    </a:custClr>
    <a:custClr>
      <a:srgbClr val="FFFFFF"/>
    </a:custClr>
    <a:custClr name="Gray 1">
      <a:srgbClr val="FAF9F8"/>
    </a:custClr>
    <a:custClr name="Light Gray">
      <a:srgbClr val="F6F5F3"/>
    </a:custClr>
    <a:custClr name="Gray 3">
      <a:srgbClr val="EFEEEB"/>
    </a:custClr>
    <a:custClr name="Warm Gray">
      <a:srgbClr val="E5E3DE"/>
    </a:custClr>
    <a:custClr name="Light Blue">
      <a:srgbClr val="D2F2F7"/>
    </a:custClr>
    <a:custClr name="Blue">
      <a:srgbClr val="A3E5EE"/>
    </a:custClr>
    <a:custClr name="Medium Blue">
      <a:srgbClr val="6AD2E2"/>
    </a:custClr>
    <a:custClr name="Dark Blue">
      <a:srgbClr val="076D7E"/>
    </a:custClr>
    <a:custClr>
      <a:srgbClr val="FFFFFF"/>
    </a:custClr>
    <a:custClr>
      <a:srgbClr val="FFFFFF"/>
    </a:custClr>
    <a:custClr name="Gray 5">
      <a:srgbClr val="B7B6B2"/>
    </a:custClr>
    <a:custClr name="Gray 6">
      <a:srgbClr val="898885"/>
    </a:custClr>
    <a:custClr name="Gray 7">
      <a:srgbClr val="5C5B59"/>
    </a:custClr>
    <a:custClr name="Gray 8">
      <a:srgbClr val="2E2D2C"/>
    </a:custClr>
    <a:custClr name="Light Yellow">
      <a:srgbClr val="FBF9AA"/>
    </a:custClr>
    <a:custClr name="Yellow">
      <a:srgbClr val="FFE667"/>
    </a:custClr>
    <a:custClr name="Medium Yellow">
      <a:srgbClr val="FFD03D"/>
    </a:custClr>
    <a:custClr name="Dark Yellow">
      <a:srgbClr val="E18600"/>
    </a:custClr>
    <a:custClr>
      <a:srgbClr val="FFFFFF"/>
    </a:custClr>
    <a:custClr>
      <a:srgbClr val="FFFFFF"/>
    </a:custClr>
    <a:custClr>
      <a:srgbClr val="FFFFFF"/>
    </a:custClr>
    <a:custClr>
      <a:srgbClr val="FFFFFF"/>
    </a:custClr>
    <a:custClr>
      <a:srgbClr val="FFFFFF"/>
    </a:custClr>
    <a:custClr>
      <a:srgbClr val="FFFFFF"/>
    </a:custClr>
    <a:custClr name="Light Violet">
      <a:srgbClr val="E0E1F6"/>
    </a:custClr>
    <a:custClr name="Violet">
      <a:srgbClr val="C5C3EE"/>
    </a:custClr>
    <a:custClr name="Medium Violet">
      <a:srgbClr val="928BDE"/>
    </a:custClr>
    <a:custClr name="Dark Violet">
      <a:srgbClr val="5D4495"/>
    </a:custClr>
    <a:custClr>
      <a:srgbClr val="FFFFFF"/>
    </a:custClr>
    <a:custClr>
      <a:srgbClr val="FFFFFF"/>
    </a:custClr>
    <a:custClr>
      <a:srgbClr val="FFFFFF"/>
    </a:custClr>
    <a:custClr name="Signal Red">
      <a:srgbClr val="F62B2B"/>
    </a:custClr>
    <a:custClr name="Signal Yellow">
      <a:srgbClr val="FF8413"/>
    </a:custClr>
    <a:custClr name="Signal Green">
      <a:srgbClr val="1EAD1B"/>
    </a:custClr>
  </a:custClrLst>
  <a:extLst>
    <a:ext uri="{05A4C25C-085E-4340-85A3-A5531E510DB2}">
      <thm15:themeFamily xmlns:thm15="http://schemas.microsoft.com/office/thememl/2012/main" name="K16_Boehringer-Ingelheim_Master_2023-10-27.potx" id="{2C6D375D-DD9D-4CF0-B688-7F4CCBA49DFF}" vid="{6088006B-833E-4326-9B9C-8EE8922CBC59}"/>
    </a:ext>
  </a:extLst>
</a:theme>
</file>

<file path=ppt/theme/theme2.xml><?xml version="1.0" encoding="utf-8"?>
<a:theme xmlns:a="http://schemas.openxmlformats.org/drawingml/2006/main" name="1_Boehringer Ingelheim 16:9">
  <a:themeElements>
    <a:clrScheme name="BI_FINAL">
      <a:dk1>
        <a:sysClr val="windowText" lastClr="000000"/>
      </a:dk1>
      <a:lt1>
        <a:sysClr val="window" lastClr="FFFFFF"/>
      </a:lt1>
      <a:dk2>
        <a:srgbClr val="00E47C"/>
      </a:dk2>
      <a:lt2>
        <a:srgbClr val="08312A"/>
      </a:lt2>
      <a:accent1>
        <a:srgbClr val="08312A"/>
      </a:accent1>
      <a:accent2>
        <a:srgbClr val="00E47C"/>
      </a:accent2>
      <a:accent3>
        <a:srgbClr val="C5C3EE"/>
      </a:accent3>
      <a:accent4>
        <a:srgbClr val="FFE667"/>
      </a:accent4>
      <a:accent5>
        <a:srgbClr val="F58A68"/>
      </a:accent5>
      <a:accent6>
        <a:srgbClr val="A3E5EE"/>
      </a:accent6>
      <a:hlink>
        <a:srgbClr val="898885"/>
      </a:hlink>
      <a:folHlink>
        <a:srgbClr val="B7B6B2"/>
      </a:folHlink>
    </a:clrScheme>
    <a:fontScheme name="Boehringer">
      <a:majorFont>
        <a:latin typeface="Boehringer Forward Head"/>
        <a:ea typeface=""/>
        <a:cs typeface=""/>
      </a:majorFont>
      <a:minorFont>
        <a:latin typeface="Boehringer Forward Tex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bg1"/>
        </a:solidFill>
        <a:ln w="6350">
          <a:solidFill>
            <a:schemeClr val="tx1"/>
          </a:solidFill>
        </a:ln>
      </a:spPr>
      <a:bodyPr rtlCol="0" anchor="ctr"/>
      <a:lstStyle>
        <a:defPPr algn="ctr">
          <a:lnSpc>
            <a:spcPct val="140000"/>
          </a:lnSpc>
          <a:defRPr sz="16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marL="180000" indent="-180000" algn="l">
          <a:lnSpc>
            <a:spcPct val="140000"/>
          </a:lnSpc>
          <a:buFont typeface="Arial" panose="020B0604020202020204" pitchFamily="34" charset="0"/>
          <a:buChar char="•"/>
          <a:defRPr sz="1600" dirty="0"/>
        </a:defPPr>
      </a:lstStyle>
    </a:txDef>
  </a:objectDefaults>
  <a:extraClrSchemeLst/>
  <a:custClrLst>
    <a:custClr name="Light Red">
      <a:srgbClr val="F5CDB9"/>
    </a:custClr>
    <a:custClr name="Red">
      <a:srgbClr val="F58A68"/>
    </a:custClr>
    <a:custClr name="Medium Red">
      <a:srgbClr val="EE6541"/>
    </a:custClr>
    <a:custClr name="Dark Red">
      <a:srgbClr val="86251B"/>
    </a:custClr>
    <a:custClr>
      <a:srgbClr val="FFFFFF"/>
    </a:custClr>
    <a:custClr>
      <a:srgbClr val="FFFFFF"/>
    </a:custClr>
    <a:custClr name="Gray 1">
      <a:srgbClr val="FAF9F8"/>
    </a:custClr>
    <a:custClr name="Light Gray">
      <a:srgbClr val="F6F5F3"/>
    </a:custClr>
    <a:custClr name="Gray 3">
      <a:srgbClr val="EFEEEB"/>
    </a:custClr>
    <a:custClr name="Warm Gray">
      <a:srgbClr val="E5E3DE"/>
    </a:custClr>
    <a:custClr name="Light Blue">
      <a:srgbClr val="D2F2F7"/>
    </a:custClr>
    <a:custClr name="Blue">
      <a:srgbClr val="A3E5EE"/>
    </a:custClr>
    <a:custClr name="Medium Blue">
      <a:srgbClr val="6AD2E2"/>
    </a:custClr>
    <a:custClr name="Dark Blue">
      <a:srgbClr val="076D7E"/>
    </a:custClr>
    <a:custClr>
      <a:srgbClr val="FFFFFF"/>
    </a:custClr>
    <a:custClr>
      <a:srgbClr val="FFFFFF"/>
    </a:custClr>
    <a:custClr name="Gray 5">
      <a:srgbClr val="B7B6B2"/>
    </a:custClr>
    <a:custClr name="Gray 6">
      <a:srgbClr val="898885"/>
    </a:custClr>
    <a:custClr name="Gray 7">
      <a:srgbClr val="5C5B59"/>
    </a:custClr>
    <a:custClr name="Gray 8">
      <a:srgbClr val="2E2D2C"/>
    </a:custClr>
    <a:custClr name="Light Yellow">
      <a:srgbClr val="FBF9AA"/>
    </a:custClr>
    <a:custClr name="Yellow">
      <a:srgbClr val="FFE667"/>
    </a:custClr>
    <a:custClr name="Medium Yellow">
      <a:srgbClr val="FFD03D"/>
    </a:custClr>
    <a:custClr name="Dark Yellow">
      <a:srgbClr val="E18600"/>
    </a:custClr>
    <a:custClr>
      <a:srgbClr val="FFFFFF"/>
    </a:custClr>
    <a:custClr>
      <a:srgbClr val="FFFFFF"/>
    </a:custClr>
    <a:custClr>
      <a:srgbClr val="FFFFFF"/>
    </a:custClr>
    <a:custClr>
      <a:srgbClr val="FFFFFF"/>
    </a:custClr>
    <a:custClr>
      <a:srgbClr val="FFFFFF"/>
    </a:custClr>
    <a:custClr>
      <a:srgbClr val="FFFFFF"/>
    </a:custClr>
    <a:custClr name="Light Violet">
      <a:srgbClr val="E0E1F6"/>
    </a:custClr>
    <a:custClr name="Violet">
      <a:srgbClr val="C5C3EE"/>
    </a:custClr>
    <a:custClr name="Medium Violet">
      <a:srgbClr val="928BDE"/>
    </a:custClr>
    <a:custClr name="Dark Violet">
      <a:srgbClr val="5D4495"/>
    </a:custClr>
    <a:custClr>
      <a:srgbClr val="FFFFFF"/>
    </a:custClr>
    <a:custClr>
      <a:srgbClr val="FFFFFF"/>
    </a:custClr>
    <a:custClr>
      <a:srgbClr val="FFFFFF"/>
    </a:custClr>
    <a:custClr name="Signal Red">
      <a:srgbClr val="F62B2B"/>
    </a:custClr>
    <a:custClr name="Signal Yellow">
      <a:srgbClr val="FF8413"/>
    </a:custClr>
    <a:custClr name="Signal Green">
      <a:srgbClr val="1EAD1B"/>
    </a:custClr>
  </a:custClrLst>
  <a:extLst>
    <a:ext uri="{05A4C25C-085E-4340-85A3-A5531E510DB2}">
      <thm15:themeFamily xmlns:thm15="http://schemas.microsoft.com/office/thememl/2012/main" name="K16_Boehringer-Ingelheim_Master_2023-10-27.potx" id="{2C6D375D-DD9D-4CF0-B688-7F4CCBA49DFF}" vid="{6088006B-833E-4326-9B9C-8EE8922CBC59}"/>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5B7DC28509754EA53298F2FC0E8861" ma:contentTypeVersion="15" ma:contentTypeDescription="Create a new document." ma:contentTypeScope="" ma:versionID="ff173b21e2946ff59bce0ba1413d23f4">
  <xsd:schema xmlns:xsd="http://www.w3.org/2001/XMLSchema" xmlns:xs="http://www.w3.org/2001/XMLSchema" xmlns:p="http://schemas.microsoft.com/office/2006/metadata/properties" xmlns:ns2="e426e587-998a-409d-95e9-e62106450026" xmlns:ns3="71333068-928b-4192-8fde-98b36e4ebcf2" targetNamespace="http://schemas.microsoft.com/office/2006/metadata/properties" ma:root="true" ma:fieldsID="c6798057cc6b5bd036a9ee429773cadd" ns2:_="" ns3:_="">
    <xsd:import namespace="e426e587-998a-409d-95e9-e62106450026"/>
    <xsd:import namespace="71333068-928b-4192-8fde-98b36e4ebcf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26e587-998a-409d-95e9-e621064500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98f3110-b2b7-48bc-b5f0-a137367be0c9"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333068-928b-4192-8fde-98b36e4ebcf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97ff6886-ce78-4f73-91ca-6138c1e03134}" ma:internalName="TaxCatchAll" ma:showField="CatchAllData" ma:web="71333068-928b-4192-8fde-98b36e4ebc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1333068-928b-4192-8fde-98b36e4ebcf2" xsi:nil="true"/>
    <lcf76f155ced4ddcb4097134ff3c332f xmlns="e426e587-998a-409d-95e9-e6210645002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8F80D0-FE13-45D4-AEEE-8E40114E1015}"/>
</file>

<file path=customXml/itemProps2.xml><?xml version="1.0" encoding="utf-8"?>
<ds:datastoreItem xmlns:ds="http://schemas.openxmlformats.org/officeDocument/2006/customXml" ds:itemID="{3944B751-3029-4BB9-A669-D358E27E5408}">
  <ds:schemaRefs>
    <ds:schemaRef ds:uri="http://purl.org/dc/elements/1.1/"/>
    <ds:schemaRef ds:uri="http://schemas.microsoft.com/office/2006/metadata/properties"/>
    <ds:schemaRef ds:uri="e426e587-998a-409d-95e9-e6210645002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71333068-928b-4192-8fde-98b36e4ebcf2"/>
    <ds:schemaRef ds:uri="http://www.w3.org/XML/1998/namespace"/>
    <ds:schemaRef ds:uri="http://purl.org/dc/dcmitype/"/>
  </ds:schemaRefs>
</ds:datastoreItem>
</file>

<file path=customXml/itemProps3.xml><?xml version="1.0" encoding="utf-8"?>
<ds:datastoreItem xmlns:ds="http://schemas.openxmlformats.org/officeDocument/2006/customXml" ds:itemID="{10EC40A2-2997-4229-B14A-10CD88EEA5BA}">
  <ds:schemaRefs>
    <ds:schemaRef ds:uri="http://schemas.microsoft.com/sharepoint/v3/contenttype/forms"/>
  </ds:schemaRefs>
</ds:datastoreItem>
</file>

<file path=docMetadata/LabelInfo.xml><?xml version="1.0" encoding="utf-8"?>
<clbl:labelList xmlns:clbl="http://schemas.microsoft.com/office/2020/mipLabelMetadata">
  <clbl:label id="{bfd0b529-4a04-4616-88d2-531082d94bb8}" enabled="1" method="Standard" siteId="{e1f8af86-ee95-4718-bd0d-375b37366c83}" removed="0"/>
</clbl:labelList>
</file>

<file path=docProps/app.xml><?xml version="1.0" encoding="utf-8"?>
<Properties xmlns="http://schemas.openxmlformats.org/officeDocument/2006/extended-properties" xmlns:vt="http://schemas.openxmlformats.org/officeDocument/2006/docPropsVTypes">
  <TotalTime>543</TotalTime>
  <Words>969</Words>
  <Application>Microsoft Office PowerPoint</Application>
  <PresentationFormat>ワイド画面</PresentationFormat>
  <Paragraphs>114</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11</vt:i4>
      </vt:variant>
    </vt:vector>
  </HeadingPairs>
  <TitlesOfParts>
    <vt:vector size="19" baseType="lpstr">
      <vt:lpstr>Meiryo UI</vt:lpstr>
      <vt:lpstr>游ゴシック</vt:lpstr>
      <vt:lpstr>Arial</vt:lpstr>
      <vt:lpstr>Boehringer Forward Head</vt:lpstr>
      <vt:lpstr>Boehringer Forward Text</vt:lpstr>
      <vt:lpstr>Wingdings</vt:lpstr>
      <vt:lpstr>Boehringer Ingelheim 16:9</vt:lpstr>
      <vt:lpstr>1_Boehringer Ingelheim 16:9</vt:lpstr>
      <vt:lpstr>ベルツ研究助成説明会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How-to-slides</dc:title>
  <dc:creator>Kimoto,Kanako (Corp Affairs) NBI-JP-T</dc:creator>
  <cp:lastModifiedBy>Okada,Yasuhisa (HP Country Mgmt) NBI-JP-T</cp:lastModifiedBy>
  <cp:revision>1</cp:revision>
  <dcterms:created xsi:type="dcterms:W3CDTF">2023-11-10T07:56:29Z</dcterms:created>
  <dcterms:modified xsi:type="dcterms:W3CDTF">2024-12-16T23:19:25Z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0x010100895B7DC28509754EA53298F2FC0E8861</vt:lpwstr>
  </property>
  <property fmtid="{D5CDD505-2E9C-101B-9397-08002B2CF9AE}" pid="3" name="MediaServiceImageTags">
    <vt:lpwstr/>
  </property>
</Properties>
</file>